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4"/>
  </p:notesMasterIdLst>
  <p:sldIdLst>
    <p:sldId id="256" r:id="rId2"/>
    <p:sldId id="257" r:id="rId3"/>
    <p:sldId id="278" r:id="rId4"/>
    <p:sldId id="280" r:id="rId5"/>
    <p:sldId id="281" r:id="rId6"/>
    <p:sldId id="282" r:id="rId7"/>
    <p:sldId id="283" r:id="rId8"/>
    <p:sldId id="284" r:id="rId9"/>
    <p:sldId id="285" r:id="rId10"/>
    <p:sldId id="287" r:id="rId11"/>
    <p:sldId id="274" r:id="rId12"/>
    <p:sldId id="270" r:id="rId1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F222B"/>
    <a:srgbClr val="0088C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C2D7EE2-19AB-42CF-B2AE-DBE519AACDE4}" v="19" dt="2025-11-11T15:10:49.288"/>
    <p1510:client id="{53AA5B63-8C39-4B09-A5B1-A8E74BCCEB8F}" v="1" dt="2025-11-11T15:51:13.724"/>
    <p1510:client id="{71B1D713-9605-482E-A27F-A3A84F2C0785}" v="2" dt="2025-11-11T15:38:25.70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7" autoAdjust="0"/>
    <p:restoredTop sz="88136" autoAdjust="0"/>
  </p:normalViewPr>
  <p:slideViewPr>
    <p:cSldViewPr snapToGrid="0">
      <p:cViewPr varScale="1">
        <p:scale>
          <a:sx n="59" d="100"/>
          <a:sy n="59" d="100"/>
        </p:scale>
        <p:origin x="324" y="4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20"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19" Type="http://schemas.microsoft.com/office/2016/11/relationships/changesInfo" Target="changesInfos/changesInfo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Hayley McGannon" userId="2483ce3c-20c5-4e6e-a052-bf8aec98e53d" providerId="ADAL" clId="{87E6A786-DB73-4091-8777-33568EA88D2C}"/>
    <pc:docChg chg="undo custSel addSld delSld modSld sldOrd modMainMaster">
      <pc:chgData name="Hayley McGannon" userId="2483ce3c-20c5-4e6e-a052-bf8aec98e53d" providerId="ADAL" clId="{87E6A786-DB73-4091-8777-33568EA88D2C}" dt="2025-11-11T19:42:32.380" v="3164" actId="20577"/>
      <pc:docMkLst>
        <pc:docMk/>
      </pc:docMkLst>
      <pc:sldChg chg="addSp delSp modSp mod modNotesTx">
        <pc:chgData name="Hayley McGannon" userId="2483ce3c-20c5-4e6e-a052-bf8aec98e53d" providerId="ADAL" clId="{87E6A786-DB73-4091-8777-33568EA88D2C}" dt="2025-11-11T15:51:20.861" v="3161" actId="1076"/>
        <pc:sldMkLst>
          <pc:docMk/>
          <pc:sldMk cId="713448462" sldId="256"/>
        </pc:sldMkLst>
        <pc:spChg chg="add mod">
          <ac:chgData name="Hayley McGannon" userId="2483ce3c-20c5-4e6e-a052-bf8aec98e53d" providerId="ADAL" clId="{87E6A786-DB73-4091-8777-33568EA88D2C}" dt="2025-11-11T15:51:13.724" v="3160"/>
          <ac:spMkLst>
            <pc:docMk/>
            <pc:sldMk cId="713448462" sldId="256"/>
            <ac:spMk id="3" creationId="{5542EA2A-32A1-AE33-B38B-42EEAFB833E7}"/>
          </ac:spMkLst>
        </pc:spChg>
        <pc:spChg chg="add mod">
          <ac:chgData name="Hayley McGannon" userId="2483ce3c-20c5-4e6e-a052-bf8aec98e53d" providerId="ADAL" clId="{87E6A786-DB73-4091-8777-33568EA88D2C}" dt="2025-11-11T15:51:13.724" v="3160"/>
          <ac:spMkLst>
            <pc:docMk/>
            <pc:sldMk cId="713448462" sldId="256"/>
            <ac:spMk id="4" creationId="{4EF7D61B-CD46-9277-7418-94F081EB3584}"/>
          </ac:spMkLst>
        </pc:spChg>
        <pc:spChg chg="mod">
          <ac:chgData name="Hayley McGannon" userId="2483ce3c-20c5-4e6e-a052-bf8aec98e53d" providerId="ADAL" clId="{87E6A786-DB73-4091-8777-33568EA88D2C}" dt="2025-11-11T15:51:20.861" v="3161" actId="1076"/>
          <ac:spMkLst>
            <pc:docMk/>
            <pc:sldMk cId="713448462" sldId="256"/>
            <ac:spMk id="17" creationId="{AB8A289D-5478-0CC3-063F-1706454BE3D6}"/>
          </ac:spMkLst>
        </pc:spChg>
        <pc:spChg chg="mod">
          <ac:chgData name="Hayley McGannon" userId="2483ce3c-20c5-4e6e-a052-bf8aec98e53d" providerId="ADAL" clId="{87E6A786-DB73-4091-8777-33568EA88D2C}" dt="2025-11-11T15:51:20.861" v="3161" actId="1076"/>
          <ac:spMkLst>
            <pc:docMk/>
            <pc:sldMk cId="713448462" sldId="256"/>
            <ac:spMk id="19" creationId="{CCB08C9E-C938-CBE6-5455-C77571B52828}"/>
          </ac:spMkLst>
        </pc:spChg>
        <pc:spChg chg="mod">
          <ac:chgData name="Hayley McGannon" userId="2483ce3c-20c5-4e6e-a052-bf8aec98e53d" providerId="ADAL" clId="{87E6A786-DB73-4091-8777-33568EA88D2C}" dt="2025-11-11T15:51:20.861" v="3161" actId="1076"/>
          <ac:spMkLst>
            <pc:docMk/>
            <pc:sldMk cId="713448462" sldId="256"/>
            <ac:spMk id="20" creationId="{5551E0FA-EAA1-A6A1-E4F8-F8B4A3A0FBCD}"/>
          </ac:spMkLst>
        </pc:spChg>
        <pc:spChg chg="mod">
          <ac:chgData name="Hayley McGannon" userId="2483ce3c-20c5-4e6e-a052-bf8aec98e53d" providerId="ADAL" clId="{87E6A786-DB73-4091-8777-33568EA88D2C}" dt="2025-11-11T15:51:20.861" v="3161" actId="1076"/>
          <ac:spMkLst>
            <pc:docMk/>
            <pc:sldMk cId="713448462" sldId="256"/>
            <ac:spMk id="21" creationId="{320A7660-CBC7-04BA-C7B3-0D77A9F6327B}"/>
          </ac:spMkLst>
        </pc:spChg>
        <pc:picChg chg="add mod">
          <ac:chgData name="Hayley McGannon" userId="2483ce3c-20c5-4e6e-a052-bf8aec98e53d" providerId="ADAL" clId="{87E6A786-DB73-4091-8777-33568EA88D2C}" dt="2025-11-05T20:04:13.774" v="3142" actId="1076"/>
          <ac:picMkLst>
            <pc:docMk/>
            <pc:sldMk cId="713448462" sldId="256"/>
            <ac:picMk id="2" creationId="{27F900D5-0D41-C261-A171-276547A90B94}"/>
          </ac:picMkLst>
        </pc:picChg>
        <pc:picChg chg="del">
          <ac:chgData name="Hayley McGannon" userId="2483ce3c-20c5-4e6e-a052-bf8aec98e53d" providerId="ADAL" clId="{87E6A786-DB73-4091-8777-33568EA88D2C}" dt="2025-11-11T15:38:30.143" v="3154" actId="478"/>
          <ac:picMkLst>
            <pc:docMk/>
            <pc:sldMk cId="713448462" sldId="256"/>
            <ac:picMk id="5" creationId="{98B7EC9C-E358-0AD4-17A7-D343560AEE27}"/>
          </ac:picMkLst>
        </pc:picChg>
      </pc:sldChg>
      <pc:sldChg chg="addSp delSp modSp mod modNotesTx">
        <pc:chgData name="Hayley McGannon" userId="2483ce3c-20c5-4e6e-a052-bf8aec98e53d" providerId="ADAL" clId="{87E6A786-DB73-4091-8777-33568EA88D2C}" dt="2025-10-31T13:35:50.341" v="3063" actId="113"/>
        <pc:sldMkLst>
          <pc:docMk/>
          <pc:sldMk cId="1223141914" sldId="257"/>
        </pc:sldMkLst>
      </pc:sldChg>
      <pc:sldChg chg="del">
        <pc:chgData name="Hayley McGannon" userId="2483ce3c-20c5-4e6e-a052-bf8aec98e53d" providerId="ADAL" clId="{87E6A786-DB73-4091-8777-33568EA88D2C}" dt="2025-10-02T14:17:52.600" v="727" actId="2696"/>
        <pc:sldMkLst>
          <pc:docMk/>
          <pc:sldMk cId="902680817" sldId="258"/>
        </pc:sldMkLst>
      </pc:sldChg>
      <pc:sldChg chg="del">
        <pc:chgData name="Hayley McGannon" userId="2483ce3c-20c5-4e6e-a052-bf8aec98e53d" providerId="ADAL" clId="{87E6A786-DB73-4091-8777-33568EA88D2C}" dt="2025-10-02T14:49:42.425" v="1689" actId="2696"/>
        <pc:sldMkLst>
          <pc:docMk/>
          <pc:sldMk cId="194318670" sldId="259"/>
        </pc:sldMkLst>
      </pc:sldChg>
      <pc:sldChg chg="del">
        <pc:chgData name="Hayley McGannon" userId="2483ce3c-20c5-4e6e-a052-bf8aec98e53d" providerId="ADAL" clId="{87E6A786-DB73-4091-8777-33568EA88D2C}" dt="2025-10-02T14:49:24.535" v="1686" actId="2696"/>
        <pc:sldMkLst>
          <pc:docMk/>
          <pc:sldMk cId="3885368155" sldId="260"/>
        </pc:sldMkLst>
      </pc:sldChg>
      <pc:sldChg chg="del">
        <pc:chgData name="Hayley McGannon" userId="2483ce3c-20c5-4e6e-a052-bf8aec98e53d" providerId="ADAL" clId="{87E6A786-DB73-4091-8777-33568EA88D2C}" dt="2025-10-02T15:35:55.736" v="2013" actId="47"/>
        <pc:sldMkLst>
          <pc:docMk/>
          <pc:sldMk cId="51930734" sldId="261"/>
        </pc:sldMkLst>
      </pc:sldChg>
      <pc:sldChg chg="del">
        <pc:chgData name="Hayley McGannon" userId="2483ce3c-20c5-4e6e-a052-bf8aec98e53d" providerId="ADAL" clId="{87E6A786-DB73-4091-8777-33568EA88D2C}" dt="2025-10-02T14:49:30.734" v="1687" actId="2696"/>
        <pc:sldMkLst>
          <pc:docMk/>
          <pc:sldMk cId="959909609" sldId="265"/>
        </pc:sldMkLst>
      </pc:sldChg>
      <pc:sldChg chg="addSp delSp modSp mod modNotesTx">
        <pc:chgData name="Hayley McGannon" userId="2483ce3c-20c5-4e6e-a052-bf8aec98e53d" providerId="ADAL" clId="{87E6A786-DB73-4091-8777-33568EA88D2C}" dt="2025-10-02T15:50:24.162" v="3055" actId="1076"/>
        <pc:sldMkLst>
          <pc:docMk/>
          <pc:sldMk cId="3968278618" sldId="270"/>
        </pc:sldMkLst>
      </pc:sldChg>
      <pc:sldChg chg="modSp mod modNotesTx">
        <pc:chgData name="Hayley McGannon" userId="2483ce3c-20c5-4e6e-a052-bf8aec98e53d" providerId="ADAL" clId="{87E6A786-DB73-4091-8777-33568EA88D2C}" dt="2025-10-02T15:48:39.964" v="2826" actId="1076"/>
        <pc:sldMkLst>
          <pc:docMk/>
          <pc:sldMk cId="1623554084" sldId="274"/>
        </pc:sldMkLst>
      </pc:sldChg>
      <pc:sldChg chg="del">
        <pc:chgData name="Hayley McGannon" userId="2483ce3c-20c5-4e6e-a052-bf8aec98e53d" providerId="ADAL" clId="{87E6A786-DB73-4091-8777-33568EA88D2C}" dt="2025-10-02T14:49:35.191" v="1688" actId="2696"/>
        <pc:sldMkLst>
          <pc:docMk/>
          <pc:sldMk cId="3696681675" sldId="275"/>
        </pc:sldMkLst>
      </pc:sldChg>
      <pc:sldChg chg="del">
        <pc:chgData name="Hayley McGannon" userId="2483ce3c-20c5-4e6e-a052-bf8aec98e53d" providerId="ADAL" clId="{87E6A786-DB73-4091-8777-33568EA88D2C}" dt="2025-10-02T14:40:45.185" v="1680" actId="2696"/>
        <pc:sldMkLst>
          <pc:docMk/>
          <pc:sldMk cId="1086813986" sldId="276"/>
        </pc:sldMkLst>
      </pc:sldChg>
      <pc:sldChg chg="delSp del mod">
        <pc:chgData name="Hayley McGannon" userId="2483ce3c-20c5-4e6e-a052-bf8aec98e53d" providerId="ADAL" clId="{87E6A786-DB73-4091-8777-33568EA88D2C}" dt="2025-10-02T14:41:05.778" v="1685" actId="47"/>
        <pc:sldMkLst>
          <pc:docMk/>
          <pc:sldMk cId="4095487441" sldId="277"/>
        </pc:sldMkLst>
      </pc:sldChg>
      <pc:sldChg chg="addSp delSp modSp add mod modNotesTx">
        <pc:chgData name="Hayley McGannon" userId="2483ce3c-20c5-4e6e-a052-bf8aec98e53d" providerId="ADAL" clId="{87E6A786-DB73-4091-8777-33568EA88D2C}" dt="2025-10-31T13:36:08.295" v="3064" actId="20577"/>
        <pc:sldMkLst>
          <pc:docMk/>
          <pc:sldMk cId="2146951548" sldId="278"/>
        </pc:sldMkLst>
      </pc:sldChg>
      <pc:sldChg chg="addSp delSp modSp add del mod">
        <pc:chgData name="Hayley McGannon" userId="2483ce3c-20c5-4e6e-a052-bf8aec98e53d" providerId="ADAL" clId="{87E6A786-DB73-4091-8777-33568EA88D2C}" dt="2025-10-02T14:19:14.196" v="789" actId="2696"/>
        <pc:sldMkLst>
          <pc:docMk/>
          <pc:sldMk cId="18873061" sldId="279"/>
        </pc:sldMkLst>
      </pc:sldChg>
      <pc:sldChg chg="addSp delSp modSp add mod ord modNotesTx">
        <pc:chgData name="Hayley McGannon" userId="2483ce3c-20c5-4e6e-a052-bf8aec98e53d" providerId="ADAL" clId="{87E6A786-DB73-4091-8777-33568EA88D2C}" dt="2025-10-31T13:36:32.191" v="3065" actId="20577"/>
        <pc:sldMkLst>
          <pc:docMk/>
          <pc:sldMk cId="3433276500" sldId="280"/>
        </pc:sldMkLst>
      </pc:sldChg>
      <pc:sldChg chg="addSp delSp modSp add mod modNotesTx">
        <pc:chgData name="Hayley McGannon" userId="2483ce3c-20c5-4e6e-a052-bf8aec98e53d" providerId="ADAL" clId="{87E6A786-DB73-4091-8777-33568EA88D2C}" dt="2025-10-31T14:39:30.175" v="3133" actId="20577"/>
        <pc:sldMkLst>
          <pc:docMk/>
          <pc:sldMk cId="2874803912" sldId="281"/>
        </pc:sldMkLst>
      </pc:sldChg>
      <pc:sldChg chg="addSp delSp add del mod">
        <pc:chgData name="Hayley McGannon" userId="2483ce3c-20c5-4e6e-a052-bf8aec98e53d" providerId="ADAL" clId="{87E6A786-DB73-4091-8777-33568EA88D2C}" dt="2025-10-02T14:24:23.191" v="1178" actId="2890"/>
        <pc:sldMkLst>
          <pc:docMk/>
          <pc:sldMk cId="412546674" sldId="282"/>
        </pc:sldMkLst>
      </pc:sldChg>
      <pc:sldChg chg="addSp delSp modSp add mod ord modNotesTx">
        <pc:chgData name="Hayley McGannon" userId="2483ce3c-20c5-4e6e-a052-bf8aec98e53d" providerId="ADAL" clId="{87E6A786-DB73-4091-8777-33568EA88D2C}" dt="2025-11-11T19:42:32.380" v="3164" actId="20577"/>
        <pc:sldMkLst>
          <pc:docMk/>
          <pc:sldMk cId="1284130570" sldId="282"/>
        </pc:sldMkLst>
        <pc:spChg chg="mod">
          <ac:chgData name="Hayley McGannon" userId="2483ce3c-20c5-4e6e-a052-bf8aec98e53d" providerId="ADAL" clId="{87E6A786-DB73-4091-8777-33568EA88D2C}" dt="2025-11-11T19:42:32.380" v="3164" actId="20577"/>
          <ac:spMkLst>
            <pc:docMk/>
            <pc:sldMk cId="1284130570" sldId="282"/>
            <ac:spMk id="7" creationId="{8D9F1445-79ED-3F4F-5BFB-5F0E9E3677EA}"/>
          </ac:spMkLst>
        </pc:spChg>
      </pc:sldChg>
      <pc:sldChg chg="addSp delSp modSp add mod">
        <pc:chgData name="Hayley McGannon" userId="2483ce3c-20c5-4e6e-a052-bf8aec98e53d" providerId="ADAL" clId="{87E6A786-DB73-4091-8777-33568EA88D2C}" dt="2025-11-11T15:12:05.796" v="3148" actId="20577"/>
        <pc:sldMkLst>
          <pc:docMk/>
          <pc:sldMk cId="52425898" sldId="283"/>
        </pc:sldMkLst>
        <pc:spChg chg="add mod">
          <ac:chgData name="Hayley McGannon" userId="2483ce3c-20c5-4e6e-a052-bf8aec98e53d" providerId="ADAL" clId="{87E6A786-DB73-4091-8777-33568EA88D2C}" dt="2025-11-11T15:12:05.796" v="3148" actId="20577"/>
          <ac:spMkLst>
            <pc:docMk/>
            <pc:sldMk cId="52425898" sldId="283"/>
            <ac:spMk id="2" creationId="{4CFA5C08-A0B9-C5E8-3C67-A153F73FAFBF}"/>
          </ac:spMkLst>
        </pc:spChg>
      </pc:sldChg>
      <pc:sldChg chg="addSp delSp modSp add mod modNotesTx">
        <pc:chgData name="Hayley McGannon" userId="2483ce3c-20c5-4e6e-a052-bf8aec98e53d" providerId="ADAL" clId="{87E6A786-DB73-4091-8777-33568EA88D2C}" dt="2025-10-31T13:38:23.269" v="3083" actId="20577"/>
        <pc:sldMkLst>
          <pc:docMk/>
          <pc:sldMk cId="3700256003" sldId="284"/>
        </pc:sldMkLst>
      </pc:sldChg>
      <pc:sldChg chg="delSp modSp add del mod">
        <pc:chgData name="Hayley McGannon" userId="2483ce3c-20c5-4e6e-a052-bf8aec98e53d" providerId="ADAL" clId="{87E6A786-DB73-4091-8777-33568EA88D2C}" dt="2025-10-02T14:33:12.654" v="1505" actId="2696"/>
        <pc:sldMkLst>
          <pc:docMk/>
          <pc:sldMk cId="3807564490" sldId="284"/>
        </pc:sldMkLst>
      </pc:sldChg>
      <pc:sldChg chg="addSp delSp modSp add mod modNotesTx">
        <pc:chgData name="Hayley McGannon" userId="2483ce3c-20c5-4e6e-a052-bf8aec98e53d" providerId="ADAL" clId="{87E6A786-DB73-4091-8777-33568EA88D2C}" dt="2025-10-31T14:40:16.806" v="3137" actId="20577"/>
        <pc:sldMkLst>
          <pc:docMk/>
          <pc:sldMk cId="3641473206" sldId="285"/>
        </pc:sldMkLst>
        <pc:spChg chg="add mod">
          <ac:chgData name="Hayley McGannon" userId="2483ce3c-20c5-4e6e-a052-bf8aec98e53d" providerId="ADAL" clId="{87E6A786-DB73-4091-8777-33568EA88D2C}" dt="2025-10-31T14:40:16.806" v="3137" actId="20577"/>
          <ac:spMkLst>
            <pc:docMk/>
            <pc:sldMk cId="3641473206" sldId="285"/>
            <ac:spMk id="7" creationId="{5EE95158-2FA4-4521-8DD7-8D4BE69E28DD}"/>
          </ac:spMkLst>
        </pc:spChg>
      </pc:sldChg>
      <pc:sldChg chg="add del">
        <pc:chgData name="Hayley McGannon" userId="2483ce3c-20c5-4e6e-a052-bf8aec98e53d" providerId="ADAL" clId="{87E6A786-DB73-4091-8777-33568EA88D2C}" dt="2025-10-02T15:36:54.037" v="2019" actId="2696"/>
        <pc:sldMkLst>
          <pc:docMk/>
          <pc:sldMk cId="404971410" sldId="286"/>
        </pc:sldMkLst>
      </pc:sldChg>
      <pc:sldChg chg="addSp delSp modSp add mod modNotesTx">
        <pc:chgData name="Hayley McGannon" userId="2483ce3c-20c5-4e6e-a052-bf8aec98e53d" providerId="ADAL" clId="{87E6A786-DB73-4091-8777-33568EA88D2C}" dt="2025-10-31T14:41:49.611" v="3139" actId="1036"/>
        <pc:sldMkLst>
          <pc:docMk/>
          <pc:sldMk cId="2657613808" sldId="287"/>
        </pc:sldMkLst>
        <pc:spChg chg="mod topLvl">
          <ac:chgData name="Hayley McGannon" userId="2483ce3c-20c5-4e6e-a052-bf8aec98e53d" providerId="ADAL" clId="{87E6A786-DB73-4091-8777-33568EA88D2C}" dt="2025-10-31T14:41:49.611" v="3139" actId="1036"/>
          <ac:spMkLst>
            <pc:docMk/>
            <pc:sldMk cId="2657613808" sldId="287"/>
            <ac:spMk id="5" creationId="{AE3BA786-9530-E713-475F-BC4D786A267C}"/>
          </ac:spMkLst>
        </pc:spChg>
      </pc:sldChg>
      <pc:sldMasterChg chg="modSldLayout">
        <pc:chgData name="Hayley McGannon" userId="2483ce3c-20c5-4e6e-a052-bf8aec98e53d" providerId="ADAL" clId="{87E6A786-DB73-4091-8777-33568EA88D2C}" dt="2025-11-11T15:38:25.702" v="3153"/>
        <pc:sldMasterMkLst>
          <pc:docMk/>
          <pc:sldMasterMk cId="837636543" sldId="2147483648"/>
        </pc:sldMasterMkLst>
        <pc:sldLayoutChg chg="addSp delSp modSp mod">
          <pc:chgData name="Hayley McGannon" userId="2483ce3c-20c5-4e6e-a052-bf8aec98e53d" providerId="ADAL" clId="{87E6A786-DB73-4091-8777-33568EA88D2C}" dt="2025-11-11T15:38:18.382" v="3152"/>
          <pc:sldLayoutMkLst>
            <pc:docMk/>
            <pc:sldMasterMk cId="837636543" sldId="2147483648"/>
            <pc:sldLayoutMk cId="1351064841" sldId="2147483649"/>
          </pc:sldLayoutMkLst>
          <pc:spChg chg="add mod">
            <ac:chgData name="Hayley McGannon" userId="2483ce3c-20c5-4e6e-a052-bf8aec98e53d" providerId="ADAL" clId="{87E6A786-DB73-4091-8777-33568EA88D2C}" dt="2025-11-11T15:38:18.382" v="3152"/>
            <ac:spMkLst>
              <pc:docMk/>
              <pc:sldMasterMk cId="837636543" sldId="2147483648"/>
              <pc:sldLayoutMk cId="1351064841" sldId="2147483649"/>
              <ac:spMk id="2" creationId="{96E13C77-C3EC-7802-ED9C-1B7585AF8E2B}"/>
            </ac:spMkLst>
          </pc:spChg>
          <pc:picChg chg="add mod">
            <ac:chgData name="Hayley McGannon" userId="2483ce3c-20c5-4e6e-a052-bf8aec98e53d" providerId="ADAL" clId="{87E6A786-DB73-4091-8777-33568EA88D2C}" dt="2025-11-11T15:38:18.382" v="3152"/>
            <ac:picMkLst>
              <pc:docMk/>
              <pc:sldMasterMk cId="837636543" sldId="2147483648"/>
              <pc:sldLayoutMk cId="1351064841" sldId="2147483649"/>
              <ac:picMk id="3" creationId="{343E09F4-D31A-14A5-01B8-71D8C6BCF167}"/>
            </ac:picMkLst>
          </pc:picChg>
          <pc:picChg chg="del">
            <ac:chgData name="Hayley McGannon" userId="2483ce3c-20c5-4e6e-a052-bf8aec98e53d" providerId="ADAL" clId="{87E6A786-DB73-4091-8777-33568EA88D2C}" dt="2025-11-11T15:38:07.760" v="3149" actId="478"/>
            <ac:picMkLst>
              <pc:docMk/>
              <pc:sldMasterMk cId="837636543" sldId="2147483648"/>
              <pc:sldLayoutMk cId="1351064841" sldId="2147483649"/>
              <ac:picMk id="4" creationId="{A398B397-3655-B920-F68E-1799D6398F4A}"/>
            </ac:picMkLst>
          </pc:picChg>
        </pc:sldLayoutChg>
        <pc:sldLayoutChg chg="addSp delSp modSp mod">
          <pc:chgData name="Hayley McGannon" userId="2483ce3c-20c5-4e6e-a052-bf8aec98e53d" providerId="ADAL" clId="{87E6A786-DB73-4091-8777-33568EA88D2C}" dt="2025-11-11T15:38:25.702" v="3153"/>
          <pc:sldLayoutMkLst>
            <pc:docMk/>
            <pc:sldMasterMk cId="837636543" sldId="2147483648"/>
            <pc:sldLayoutMk cId="837565629" sldId="2147483650"/>
          </pc:sldLayoutMkLst>
          <pc:spChg chg="add mod">
            <ac:chgData name="Hayley McGannon" userId="2483ce3c-20c5-4e6e-a052-bf8aec98e53d" providerId="ADAL" clId="{87E6A786-DB73-4091-8777-33568EA88D2C}" dt="2025-11-11T15:38:25.702" v="3153"/>
            <ac:spMkLst>
              <pc:docMk/>
              <pc:sldMasterMk cId="837636543" sldId="2147483648"/>
              <pc:sldLayoutMk cId="837565629" sldId="2147483650"/>
              <ac:spMk id="2" creationId="{4F730353-34C8-ED9B-0B32-324054D0047D}"/>
            </ac:spMkLst>
          </pc:spChg>
          <pc:picChg chg="add mod">
            <ac:chgData name="Hayley McGannon" userId="2483ce3c-20c5-4e6e-a052-bf8aec98e53d" providerId="ADAL" clId="{87E6A786-DB73-4091-8777-33568EA88D2C}" dt="2025-11-11T15:38:25.702" v="3153"/>
            <ac:picMkLst>
              <pc:docMk/>
              <pc:sldMasterMk cId="837636543" sldId="2147483648"/>
              <pc:sldLayoutMk cId="837565629" sldId="2147483650"/>
              <ac:picMk id="3" creationId="{26C0CD72-4773-4F97-1396-7F3F69E1F3AD}"/>
            </ac:picMkLst>
          </pc:picChg>
          <pc:picChg chg="del">
            <ac:chgData name="Hayley McGannon" userId="2483ce3c-20c5-4e6e-a052-bf8aec98e53d" providerId="ADAL" clId="{87E6A786-DB73-4091-8777-33568EA88D2C}" dt="2025-11-11T15:38:11.447" v="3151" actId="478"/>
            <ac:picMkLst>
              <pc:docMk/>
              <pc:sldMasterMk cId="837636543" sldId="2147483648"/>
              <pc:sldLayoutMk cId="837565629" sldId="2147483650"/>
              <ac:picMk id="4" creationId="{B214828F-7C08-1B68-9371-6EFDFE2222A6}"/>
            </ac:picMkLst>
          </pc:picChg>
          <pc:picChg chg="del">
            <ac:chgData name="Hayley McGannon" userId="2483ce3c-20c5-4e6e-a052-bf8aec98e53d" providerId="ADAL" clId="{87E6A786-DB73-4091-8777-33568EA88D2C}" dt="2025-11-11T15:38:10.087" v="3150" actId="478"/>
            <ac:picMkLst>
              <pc:docMk/>
              <pc:sldMasterMk cId="837636543" sldId="2147483648"/>
              <pc:sldLayoutMk cId="837565629" sldId="2147483650"/>
              <ac:picMk id="11" creationId="{55D99BBF-CBCA-F44A-2A07-BFCCAEF1C079}"/>
            </ac:picMkLst>
          </pc:picChg>
        </pc:sldLayoutChg>
      </pc:sldMaster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0B16418-2EB0-491B-828F-E8D5166AA08F}" type="datetimeFigureOut">
              <a:rPr lang="en-US" smtClean="0"/>
              <a:t>12/19/2025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53561B2-32BC-48BE-9671-9D4E2916961A}" type="slidenum">
              <a:rPr lang="en-US" smtClean="0"/>
              <a:t>‹#›</a:t>
            </a:fld>
            <a:endParaRPr lang="en-US"/>
          </a:p>
        </p:txBody>
      </p:sp>
    </p:spTree>
    <p:extLst>
      <p:ext uri="{BB962C8B-B14F-4D97-AF65-F5344CB8AC3E}">
        <p14:creationId xmlns:p14="http://schemas.microsoft.com/office/powerpoint/2010/main" val="351715592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53561B2-32BC-48BE-9671-9D4E2916961A}" type="slidenum">
              <a:rPr lang="en-US" smtClean="0"/>
              <a:t>1</a:t>
            </a:fld>
            <a:endParaRPr lang="en-US"/>
          </a:p>
        </p:txBody>
      </p:sp>
    </p:spTree>
    <p:extLst>
      <p:ext uri="{BB962C8B-B14F-4D97-AF65-F5344CB8AC3E}">
        <p14:creationId xmlns:p14="http://schemas.microsoft.com/office/powerpoint/2010/main" val="304166386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SOURCE</a:t>
            </a:r>
          </a:p>
          <a:p>
            <a:r>
              <a:rPr lang="en-US" sz="1200" kern="1200" dirty="0">
                <a:solidFill>
                  <a:schemeClr val="tx1"/>
                </a:solidFill>
                <a:effectLst/>
                <a:latin typeface="+mn-lt"/>
                <a:ea typeface="+mn-ea"/>
                <a:cs typeface="+mn-cs"/>
              </a:rPr>
              <a:t>https://www.heart.org/en/healthy-living/healthy-lifestyle/lifes-essential-8/how-to-manage-blood-pressure-fact-sheet</a:t>
            </a:r>
          </a:p>
        </p:txBody>
      </p:sp>
      <p:sp>
        <p:nvSpPr>
          <p:cNvPr id="4" name="Slide Number Placeholder 3"/>
          <p:cNvSpPr>
            <a:spLocks noGrp="1"/>
          </p:cNvSpPr>
          <p:nvPr>
            <p:ph type="sldNum" sz="quarter" idx="5"/>
          </p:nvPr>
        </p:nvSpPr>
        <p:spPr/>
        <p:txBody>
          <a:bodyPr/>
          <a:lstStyle/>
          <a:p>
            <a:fld id="{B53561B2-32BC-48BE-9671-9D4E2916961A}" type="slidenum">
              <a:rPr lang="en-US" smtClean="0"/>
              <a:t>2</a:t>
            </a:fld>
            <a:endParaRPr lang="en-US"/>
          </a:p>
        </p:txBody>
      </p:sp>
    </p:spTree>
    <p:extLst>
      <p:ext uri="{BB962C8B-B14F-4D97-AF65-F5344CB8AC3E}">
        <p14:creationId xmlns:p14="http://schemas.microsoft.com/office/powerpoint/2010/main" val="317215769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173ABD-A392-B96E-C340-5D8994966AD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960DA2C-3B9A-8C28-99BC-3780FF04CB5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501C3A5-A6FD-A592-CE13-AE420A391FE8}"/>
              </a:ext>
            </a:extLst>
          </p:cNvPr>
          <p:cNvSpPr>
            <a:spLocks noGrp="1"/>
          </p:cNvSpPr>
          <p:nvPr>
            <p:ph type="body" idx="1"/>
          </p:nvPr>
        </p:nvSpPr>
        <p:spPr/>
        <p:txBody>
          <a:bodyPr/>
          <a:lstStyle/>
          <a:p>
            <a:r>
              <a:rPr lang="en-US" sz="1200" b="1" kern="1200" dirty="0">
                <a:solidFill>
                  <a:schemeClr val="tx1"/>
                </a:solidFill>
                <a:effectLst/>
                <a:latin typeface="+mn-lt"/>
                <a:ea typeface="+mn-ea"/>
                <a:cs typeface="+mn-cs"/>
              </a:rPr>
              <a:t>SOURCE</a:t>
            </a:r>
          </a:p>
          <a:p>
            <a:r>
              <a:rPr lang="en-US" sz="1200" kern="1200" dirty="0">
                <a:solidFill>
                  <a:schemeClr val="tx1"/>
                </a:solidFill>
                <a:effectLst/>
                <a:latin typeface="+mn-lt"/>
                <a:ea typeface="+mn-ea"/>
                <a:cs typeface="+mn-cs"/>
              </a:rPr>
              <a:t>https://www.heart.org/en/healthy-living/healthy-lifestyle/lifes-essential-8/how-to-manage-blood-pressure-fact-sheet</a:t>
            </a:r>
          </a:p>
        </p:txBody>
      </p:sp>
      <p:sp>
        <p:nvSpPr>
          <p:cNvPr id="4" name="Slide Number Placeholder 3">
            <a:extLst>
              <a:ext uri="{FF2B5EF4-FFF2-40B4-BE49-F238E27FC236}">
                <a16:creationId xmlns:a16="http://schemas.microsoft.com/office/drawing/2014/main" id="{A9EE0DA7-399D-B1AE-DE15-D37C5F2CFBBF}"/>
              </a:ext>
            </a:extLst>
          </p:cNvPr>
          <p:cNvSpPr>
            <a:spLocks noGrp="1"/>
          </p:cNvSpPr>
          <p:nvPr>
            <p:ph type="sldNum" sz="quarter" idx="5"/>
          </p:nvPr>
        </p:nvSpPr>
        <p:spPr/>
        <p:txBody>
          <a:bodyPr/>
          <a:lstStyle/>
          <a:p>
            <a:fld id="{B53561B2-32BC-48BE-9671-9D4E2916961A}" type="slidenum">
              <a:rPr lang="en-US" smtClean="0"/>
              <a:t>3</a:t>
            </a:fld>
            <a:endParaRPr lang="en-US"/>
          </a:p>
        </p:txBody>
      </p:sp>
    </p:spTree>
    <p:extLst>
      <p:ext uri="{BB962C8B-B14F-4D97-AF65-F5344CB8AC3E}">
        <p14:creationId xmlns:p14="http://schemas.microsoft.com/office/powerpoint/2010/main" val="195553552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C62C6D-634F-4078-1BDE-C23DD86AAD0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81B29CA-75D3-F754-C4ED-81FFDD71306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95DD765-9589-9AEC-C79F-9B7C1141257B}"/>
              </a:ext>
            </a:extLst>
          </p:cNvPr>
          <p:cNvSpPr>
            <a:spLocks noGrp="1"/>
          </p:cNvSpPr>
          <p:nvPr>
            <p:ph type="body" idx="1"/>
          </p:nvPr>
        </p:nvSpPr>
        <p:spPr/>
        <p:txBody>
          <a:bodyPr/>
          <a:lstStyle/>
          <a:p>
            <a:r>
              <a:rPr lang="en-US" sz="1200" b="1" kern="1200" dirty="0">
                <a:solidFill>
                  <a:schemeClr val="tx1"/>
                </a:solidFill>
                <a:effectLst/>
                <a:latin typeface="+mn-lt"/>
                <a:ea typeface="+mn-ea"/>
                <a:cs typeface="+mn-cs"/>
              </a:rPr>
              <a:t>SOURCE</a:t>
            </a:r>
          </a:p>
          <a:p>
            <a:r>
              <a:rPr lang="en-US" sz="1200" kern="1200" dirty="0">
                <a:solidFill>
                  <a:schemeClr val="tx1"/>
                </a:solidFill>
                <a:effectLst/>
                <a:latin typeface="+mn-lt"/>
                <a:ea typeface="+mn-ea"/>
                <a:cs typeface="+mn-cs"/>
              </a:rPr>
              <a:t>https://www.heart.org/en/healthy-living/healthy-lifestyle/lifes-essential-8/how-to-manage-blood-pressure-fact-sheet</a:t>
            </a:r>
          </a:p>
        </p:txBody>
      </p:sp>
      <p:sp>
        <p:nvSpPr>
          <p:cNvPr id="4" name="Slide Number Placeholder 3">
            <a:extLst>
              <a:ext uri="{FF2B5EF4-FFF2-40B4-BE49-F238E27FC236}">
                <a16:creationId xmlns:a16="http://schemas.microsoft.com/office/drawing/2014/main" id="{96E77270-D1FA-D502-018D-6DF7BFD8D40E}"/>
              </a:ext>
            </a:extLst>
          </p:cNvPr>
          <p:cNvSpPr>
            <a:spLocks noGrp="1"/>
          </p:cNvSpPr>
          <p:nvPr>
            <p:ph type="sldNum" sz="quarter" idx="5"/>
          </p:nvPr>
        </p:nvSpPr>
        <p:spPr/>
        <p:txBody>
          <a:bodyPr/>
          <a:lstStyle/>
          <a:p>
            <a:fld id="{B53561B2-32BC-48BE-9671-9D4E2916961A}" type="slidenum">
              <a:rPr lang="en-US" smtClean="0"/>
              <a:t>4</a:t>
            </a:fld>
            <a:endParaRPr lang="en-US"/>
          </a:p>
        </p:txBody>
      </p:sp>
    </p:spTree>
    <p:extLst>
      <p:ext uri="{BB962C8B-B14F-4D97-AF65-F5344CB8AC3E}">
        <p14:creationId xmlns:p14="http://schemas.microsoft.com/office/powerpoint/2010/main" val="44964714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B20A61-0CCC-1E07-1771-23533156C32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7D84A61-1E6D-4BFE-29E4-4C4A9206FDC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78E8414-BAA4-F5AF-CBE7-F42EE995307B}"/>
              </a:ext>
            </a:extLst>
          </p:cNvPr>
          <p:cNvSpPr>
            <a:spLocks noGrp="1"/>
          </p:cNvSpPr>
          <p:nvPr>
            <p:ph type="body" idx="1"/>
          </p:nvPr>
        </p:nvSpPr>
        <p:spPr/>
        <p:txBody>
          <a:bodyPr/>
          <a:lstStyle/>
          <a:p>
            <a:r>
              <a:rPr lang="en-US" sz="1200" b="1" kern="1200" dirty="0">
                <a:solidFill>
                  <a:schemeClr val="tx1"/>
                </a:solidFill>
                <a:effectLst/>
                <a:latin typeface="+mn-lt"/>
                <a:ea typeface="+mn-ea"/>
                <a:cs typeface="+mn-cs"/>
              </a:rPr>
              <a:t>SOURCE</a:t>
            </a:r>
          </a:p>
          <a:p>
            <a:r>
              <a:rPr lang="en-US" sz="1200" kern="1200" dirty="0">
                <a:solidFill>
                  <a:schemeClr val="tx1"/>
                </a:solidFill>
                <a:effectLst/>
                <a:latin typeface="+mn-lt"/>
                <a:ea typeface="+mn-ea"/>
                <a:cs typeface="+mn-cs"/>
              </a:rPr>
              <a:t>https://www.heart.org/en/healthy-living/healthy-lifestyle/lifes-essential-8/how-to-manage-blood-pressure-fact-sheet</a:t>
            </a:r>
          </a:p>
          <a:p>
            <a:r>
              <a:rPr lang="en-US" sz="1200" kern="1200" dirty="0">
                <a:solidFill>
                  <a:schemeClr val="tx1"/>
                </a:solidFill>
                <a:effectLst/>
                <a:latin typeface="+mn-lt"/>
                <a:ea typeface="+mn-ea"/>
                <a:cs typeface="+mn-cs"/>
              </a:rPr>
              <a:t>https://www.goredforwomen.org/en/know-your-risk/know-your-numbers/key-numbers-to-know-for-your-heart-health-infographic</a:t>
            </a:r>
          </a:p>
        </p:txBody>
      </p:sp>
      <p:sp>
        <p:nvSpPr>
          <p:cNvPr id="4" name="Slide Number Placeholder 3">
            <a:extLst>
              <a:ext uri="{FF2B5EF4-FFF2-40B4-BE49-F238E27FC236}">
                <a16:creationId xmlns:a16="http://schemas.microsoft.com/office/drawing/2014/main" id="{A17EFCB5-F0B1-AFF1-A5F1-FA7700C55324}"/>
              </a:ext>
            </a:extLst>
          </p:cNvPr>
          <p:cNvSpPr>
            <a:spLocks noGrp="1"/>
          </p:cNvSpPr>
          <p:nvPr>
            <p:ph type="sldNum" sz="quarter" idx="5"/>
          </p:nvPr>
        </p:nvSpPr>
        <p:spPr/>
        <p:txBody>
          <a:bodyPr/>
          <a:lstStyle/>
          <a:p>
            <a:fld id="{B53561B2-32BC-48BE-9671-9D4E2916961A}" type="slidenum">
              <a:rPr lang="en-US" smtClean="0"/>
              <a:t>5</a:t>
            </a:fld>
            <a:endParaRPr lang="en-US"/>
          </a:p>
        </p:txBody>
      </p:sp>
    </p:spTree>
    <p:extLst>
      <p:ext uri="{BB962C8B-B14F-4D97-AF65-F5344CB8AC3E}">
        <p14:creationId xmlns:p14="http://schemas.microsoft.com/office/powerpoint/2010/main" val="291458444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F4E8A8-1A04-7EF6-338D-66B475895B6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D761C58-A1C0-602F-3A7F-1779E013AB6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83B3855-7AF5-FCEA-00E1-98DE14FFE37C}"/>
              </a:ext>
            </a:extLst>
          </p:cNvPr>
          <p:cNvSpPr>
            <a:spLocks noGrp="1"/>
          </p:cNvSpPr>
          <p:nvPr>
            <p:ph type="body" idx="1"/>
          </p:nvPr>
        </p:nvSpPr>
        <p:spPr/>
        <p:txBody>
          <a:bodyPr/>
          <a:lstStyle/>
          <a:p>
            <a:r>
              <a:rPr lang="en-US" sz="1200" b="1" kern="1200" dirty="0">
                <a:solidFill>
                  <a:schemeClr val="tx1"/>
                </a:solidFill>
                <a:effectLst/>
                <a:latin typeface="+mn-lt"/>
                <a:ea typeface="+mn-ea"/>
                <a:cs typeface="+mn-cs"/>
              </a:rPr>
              <a:t>SOURCE</a:t>
            </a:r>
          </a:p>
          <a:p>
            <a:r>
              <a:rPr lang="en-US" sz="1200" kern="1200" dirty="0">
                <a:solidFill>
                  <a:schemeClr val="tx1"/>
                </a:solidFill>
                <a:effectLst/>
                <a:latin typeface="+mn-lt"/>
                <a:ea typeface="+mn-ea"/>
                <a:cs typeface="+mn-cs"/>
              </a:rPr>
              <a:t>https://www.goredforwomen.org/en/know-your-risk/high-blood-pressure-and-women/how-to-monitor-blood-pressure-at-home-infographic</a:t>
            </a:r>
          </a:p>
        </p:txBody>
      </p:sp>
      <p:sp>
        <p:nvSpPr>
          <p:cNvPr id="4" name="Slide Number Placeholder 3">
            <a:extLst>
              <a:ext uri="{FF2B5EF4-FFF2-40B4-BE49-F238E27FC236}">
                <a16:creationId xmlns:a16="http://schemas.microsoft.com/office/drawing/2014/main" id="{89D75604-14F7-859A-19DB-35E4292DB401}"/>
              </a:ext>
            </a:extLst>
          </p:cNvPr>
          <p:cNvSpPr>
            <a:spLocks noGrp="1"/>
          </p:cNvSpPr>
          <p:nvPr>
            <p:ph type="sldNum" sz="quarter" idx="5"/>
          </p:nvPr>
        </p:nvSpPr>
        <p:spPr/>
        <p:txBody>
          <a:bodyPr/>
          <a:lstStyle/>
          <a:p>
            <a:fld id="{B53561B2-32BC-48BE-9671-9D4E2916961A}" type="slidenum">
              <a:rPr lang="en-US" smtClean="0"/>
              <a:t>6</a:t>
            </a:fld>
            <a:endParaRPr lang="en-US"/>
          </a:p>
        </p:txBody>
      </p:sp>
    </p:spTree>
    <p:extLst>
      <p:ext uri="{BB962C8B-B14F-4D97-AF65-F5344CB8AC3E}">
        <p14:creationId xmlns:p14="http://schemas.microsoft.com/office/powerpoint/2010/main" val="50917153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2B00EE-7849-D734-10D4-D3F94E68669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1DE696A-8EDC-B8E0-38A1-D7493535709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40082F5-45A4-8AC2-AB78-F365BE5E4B1A}"/>
              </a:ext>
            </a:extLst>
          </p:cNvPr>
          <p:cNvSpPr>
            <a:spLocks noGrp="1"/>
          </p:cNvSpPr>
          <p:nvPr>
            <p:ph type="body" idx="1"/>
          </p:nvPr>
        </p:nvSpPr>
        <p:spPr/>
        <p:txBody>
          <a:bodyPr/>
          <a:lstStyle/>
          <a:p>
            <a:r>
              <a:rPr lang="en-US" sz="1200" b="1" kern="1200" dirty="0">
                <a:solidFill>
                  <a:schemeClr val="tx1"/>
                </a:solidFill>
                <a:effectLst/>
                <a:latin typeface="+mn-lt"/>
                <a:ea typeface="+mn-ea"/>
                <a:cs typeface="+mn-cs"/>
              </a:rPr>
              <a:t>SOURCE</a:t>
            </a:r>
          </a:p>
          <a:p>
            <a:r>
              <a:rPr lang="en-US" sz="1200" kern="1200" dirty="0">
                <a:solidFill>
                  <a:schemeClr val="tx1"/>
                </a:solidFill>
                <a:effectLst/>
                <a:latin typeface="+mn-lt"/>
                <a:ea typeface="+mn-ea"/>
                <a:cs typeface="+mn-cs"/>
              </a:rPr>
              <a:t>https://www.goredforwomen.org/en/know-your-risk/high-blood-pressure-and-women/how-to-monitor-blood-pressure-at-home-infographic</a:t>
            </a:r>
          </a:p>
          <a:p>
            <a:endParaRPr lang="en-US" sz="1200" kern="1200" dirty="0">
              <a:solidFill>
                <a:schemeClr val="tx1"/>
              </a:solidFill>
              <a:effectLst/>
              <a:latin typeface="+mn-lt"/>
              <a:ea typeface="+mn-ea"/>
              <a:cs typeface="+mn-cs"/>
            </a:endParaRPr>
          </a:p>
        </p:txBody>
      </p:sp>
      <p:sp>
        <p:nvSpPr>
          <p:cNvPr id="4" name="Slide Number Placeholder 3">
            <a:extLst>
              <a:ext uri="{FF2B5EF4-FFF2-40B4-BE49-F238E27FC236}">
                <a16:creationId xmlns:a16="http://schemas.microsoft.com/office/drawing/2014/main" id="{63264BB1-10CE-8EF9-3790-D381A2BA8CE5}"/>
              </a:ext>
            </a:extLst>
          </p:cNvPr>
          <p:cNvSpPr>
            <a:spLocks noGrp="1"/>
          </p:cNvSpPr>
          <p:nvPr>
            <p:ph type="sldNum" sz="quarter" idx="5"/>
          </p:nvPr>
        </p:nvSpPr>
        <p:spPr/>
        <p:txBody>
          <a:bodyPr/>
          <a:lstStyle/>
          <a:p>
            <a:fld id="{B53561B2-32BC-48BE-9671-9D4E2916961A}" type="slidenum">
              <a:rPr lang="en-US" smtClean="0"/>
              <a:t>7</a:t>
            </a:fld>
            <a:endParaRPr lang="en-US"/>
          </a:p>
        </p:txBody>
      </p:sp>
    </p:spTree>
    <p:extLst>
      <p:ext uri="{BB962C8B-B14F-4D97-AF65-F5344CB8AC3E}">
        <p14:creationId xmlns:p14="http://schemas.microsoft.com/office/powerpoint/2010/main" val="357991308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2020D6-DCFA-DD59-C386-3F4D2204B90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C990588-6FE0-3FF0-4A77-28FFF5BC2EF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7ED9677-4D85-3D41-E6DA-80B7BD03BD2E}"/>
              </a:ext>
            </a:extLst>
          </p:cNvPr>
          <p:cNvSpPr>
            <a:spLocks noGrp="1"/>
          </p:cNvSpPr>
          <p:nvPr>
            <p:ph type="body" idx="1"/>
          </p:nvPr>
        </p:nvSpPr>
        <p:spPr/>
        <p:txBody>
          <a:bodyPr/>
          <a:lstStyle/>
          <a:p>
            <a:r>
              <a:rPr lang="en-US" sz="1200" b="1" kern="1200" dirty="0">
                <a:solidFill>
                  <a:schemeClr val="tx1"/>
                </a:solidFill>
                <a:effectLst/>
                <a:latin typeface="+mn-lt"/>
                <a:ea typeface="+mn-ea"/>
                <a:cs typeface="+mn-cs"/>
              </a:rPr>
              <a:t>SOURCE</a:t>
            </a:r>
          </a:p>
          <a:p>
            <a:r>
              <a:rPr lang="en-US" sz="1200" kern="1200" dirty="0">
                <a:solidFill>
                  <a:schemeClr val="tx1"/>
                </a:solidFill>
                <a:effectLst/>
                <a:latin typeface="+mn-lt"/>
                <a:ea typeface="+mn-ea"/>
                <a:cs typeface="+mn-cs"/>
              </a:rPr>
              <a:t>https://www.heart.org/en/healthy-living/healthy-lifestyle/lifes-essential-8/how-to-manage-blood-pressure-fact-sheet</a:t>
            </a:r>
          </a:p>
        </p:txBody>
      </p:sp>
      <p:sp>
        <p:nvSpPr>
          <p:cNvPr id="4" name="Slide Number Placeholder 3">
            <a:extLst>
              <a:ext uri="{FF2B5EF4-FFF2-40B4-BE49-F238E27FC236}">
                <a16:creationId xmlns:a16="http://schemas.microsoft.com/office/drawing/2014/main" id="{D23B283F-8BD5-6DCD-0FF2-244FD31DC8CE}"/>
              </a:ext>
            </a:extLst>
          </p:cNvPr>
          <p:cNvSpPr>
            <a:spLocks noGrp="1"/>
          </p:cNvSpPr>
          <p:nvPr>
            <p:ph type="sldNum" sz="quarter" idx="5"/>
          </p:nvPr>
        </p:nvSpPr>
        <p:spPr/>
        <p:txBody>
          <a:bodyPr/>
          <a:lstStyle/>
          <a:p>
            <a:fld id="{B53561B2-32BC-48BE-9671-9D4E2916961A}" type="slidenum">
              <a:rPr lang="en-US" smtClean="0"/>
              <a:t>8</a:t>
            </a:fld>
            <a:endParaRPr lang="en-US"/>
          </a:p>
        </p:txBody>
      </p:sp>
    </p:spTree>
    <p:extLst>
      <p:ext uri="{BB962C8B-B14F-4D97-AF65-F5344CB8AC3E}">
        <p14:creationId xmlns:p14="http://schemas.microsoft.com/office/powerpoint/2010/main" val="281643847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718DDA-8A0F-F5A8-8760-96007BB1524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734D3FF-AB88-653D-BBFA-AB449AE56BA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7D691EC-2E00-80F8-BAB4-5EC821763B90}"/>
              </a:ext>
            </a:extLst>
          </p:cNvPr>
          <p:cNvSpPr>
            <a:spLocks noGrp="1"/>
          </p:cNvSpPr>
          <p:nvPr>
            <p:ph type="body" idx="1"/>
          </p:nvPr>
        </p:nvSpPr>
        <p:spPr/>
        <p:txBody>
          <a:bodyPr/>
          <a:lstStyle/>
          <a:p>
            <a:r>
              <a:rPr lang="en-US" sz="1200" b="1" kern="1200" dirty="0">
                <a:solidFill>
                  <a:schemeClr val="tx1"/>
                </a:solidFill>
                <a:effectLst/>
                <a:latin typeface="+mn-lt"/>
                <a:ea typeface="+mn-ea"/>
                <a:cs typeface="+mn-cs"/>
              </a:rPr>
              <a:t>SOURCE</a:t>
            </a:r>
          </a:p>
          <a:p>
            <a:r>
              <a:rPr lang="en-US" sz="1200" kern="1200" dirty="0">
                <a:solidFill>
                  <a:schemeClr val="tx1"/>
                </a:solidFill>
                <a:effectLst/>
                <a:latin typeface="+mn-lt"/>
                <a:ea typeface="+mn-ea"/>
                <a:cs typeface="+mn-cs"/>
              </a:rPr>
              <a:t>https://www.heart.org/en/health-topics/high-blood-pressure/know-your-risk-factors-for-high-blood-pressure/high-blood-pressure-in-children</a:t>
            </a:r>
          </a:p>
        </p:txBody>
      </p:sp>
      <p:sp>
        <p:nvSpPr>
          <p:cNvPr id="4" name="Slide Number Placeholder 3">
            <a:extLst>
              <a:ext uri="{FF2B5EF4-FFF2-40B4-BE49-F238E27FC236}">
                <a16:creationId xmlns:a16="http://schemas.microsoft.com/office/drawing/2014/main" id="{0BC00D94-B95A-985F-AEF5-18C41D52F18B}"/>
              </a:ext>
            </a:extLst>
          </p:cNvPr>
          <p:cNvSpPr>
            <a:spLocks noGrp="1"/>
          </p:cNvSpPr>
          <p:nvPr>
            <p:ph type="sldNum" sz="quarter" idx="5"/>
          </p:nvPr>
        </p:nvSpPr>
        <p:spPr/>
        <p:txBody>
          <a:bodyPr/>
          <a:lstStyle/>
          <a:p>
            <a:fld id="{B53561B2-32BC-48BE-9671-9D4E2916961A}" type="slidenum">
              <a:rPr lang="en-US" smtClean="0"/>
              <a:t>9</a:t>
            </a:fld>
            <a:endParaRPr lang="en-US"/>
          </a:p>
        </p:txBody>
      </p:sp>
    </p:spTree>
    <p:extLst>
      <p:ext uri="{BB962C8B-B14F-4D97-AF65-F5344CB8AC3E}">
        <p14:creationId xmlns:p14="http://schemas.microsoft.com/office/powerpoint/2010/main" val="412998238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7ABB58-FC4E-EC56-2D1F-DA7F3D95A6B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4BCF810-AA46-AFE6-75D4-DEC931EC371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05CCC21-309A-1311-AC16-552249444645}"/>
              </a:ext>
            </a:extLst>
          </p:cNvPr>
          <p:cNvSpPr>
            <a:spLocks noGrp="1"/>
          </p:cNvSpPr>
          <p:nvPr>
            <p:ph type="body" idx="1"/>
          </p:nvPr>
        </p:nvSpPr>
        <p:spPr/>
        <p:txBody>
          <a:bodyPr/>
          <a:lstStyle/>
          <a:p>
            <a:r>
              <a:rPr lang="en-US" sz="1200" b="1" kern="1200" dirty="0">
                <a:solidFill>
                  <a:schemeClr val="tx1"/>
                </a:solidFill>
                <a:effectLst/>
                <a:latin typeface="+mn-lt"/>
                <a:ea typeface="+mn-ea"/>
                <a:cs typeface="+mn-cs"/>
              </a:rPr>
              <a:t>SOURCE</a:t>
            </a:r>
          </a:p>
          <a:p>
            <a:r>
              <a:rPr lang="en-US" sz="1200" b="0" kern="1200" dirty="0">
                <a:solidFill>
                  <a:schemeClr val="tx1"/>
                </a:solidFill>
                <a:effectLst/>
                <a:latin typeface="+mn-lt"/>
                <a:ea typeface="+mn-ea"/>
                <a:cs typeface="+mn-cs"/>
              </a:rPr>
              <a:t>https://www.heart.org/-/media/Healthy-Living-Files/LE8-Fact-Sheets/For-Kids/lifes_essential_8__for_kids_dont_be_pressured.pdf?sc_lang=en</a:t>
            </a:r>
          </a:p>
        </p:txBody>
      </p:sp>
      <p:sp>
        <p:nvSpPr>
          <p:cNvPr id="4" name="Slide Number Placeholder 3">
            <a:extLst>
              <a:ext uri="{FF2B5EF4-FFF2-40B4-BE49-F238E27FC236}">
                <a16:creationId xmlns:a16="http://schemas.microsoft.com/office/drawing/2014/main" id="{E05DF977-84B5-4827-190C-63E81ABBBB73}"/>
              </a:ext>
            </a:extLst>
          </p:cNvPr>
          <p:cNvSpPr>
            <a:spLocks noGrp="1"/>
          </p:cNvSpPr>
          <p:nvPr>
            <p:ph type="sldNum" sz="quarter" idx="5"/>
          </p:nvPr>
        </p:nvSpPr>
        <p:spPr/>
        <p:txBody>
          <a:bodyPr/>
          <a:lstStyle/>
          <a:p>
            <a:fld id="{B53561B2-32BC-48BE-9671-9D4E2916961A}" type="slidenum">
              <a:rPr lang="en-US" smtClean="0"/>
              <a:t>10</a:t>
            </a:fld>
            <a:endParaRPr lang="en-US"/>
          </a:p>
        </p:txBody>
      </p:sp>
    </p:spTree>
    <p:extLst>
      <p:ext uri="{BB962C8B-B14F-4D97-AF65-F5344CB8AC3E}">
        <p14:creationId xmlns:p14="http://schemas.microsoft.com/office/powerpoint/2010/main" val="39694259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5C80CA-C28A-3E13-B29F-307EC98A0B1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3AEE7D9-A5B0-0691-D8E9-653DF65371A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25197C0-E5A6-AEBB-09FD-E08C8AF90106}"/>
              </a:ext>
            </a:extLst>
          </p:cNvPr>
          <p:cNvSpPr>
            <a:spLocks noGrp="1"/>
          </p:cNvSpPr>
          <p:nvPr>
            <p:ph type="body" idx="1"/>
          </p:nvPr>
        </p:nvSpPr>
        <p:spPr/>
        <p:txBody>
          <a:bodyPr/>
          <a:lstStyle/>
          <a:p>
            <a:endParaRPr lang="en-US" sz="1200" kern="1200" dirty="0">
              <a:solidFill>
                <a:schemeClr val="tx1"/>
              </a:solidFill>
              <a:effectLst/>
              <a:latin typeface="+mn-lt"/>
              <a:ea typeface="+mn-ea"/>
              <a:cs typeface="+mn-cs"/>
            </a:endParaRPr>
          </a:p>
        </p:txBody>
      </p:sp>
      <p:sp>
        <p:nvSpPr>
          <p:cNvPr id="4" name="Slide Number Placeholder 3">
            <a:extLst>
              <a:ext uri="{FF2B5EF4-FFF2-40B4-BE49-F238E27FC236}">
                <a16:creationId xmlns:a16="http://schemas.microsoft.com/office/drawing/2014/main" id="{58421AB2-7831-908E-92E2-C08E11C9A0F4}"/>
              </a:ext>
            </a:extLst>
          </p:cNvPr>
          <p:cNvSpPr>
            <a:spLocks noGrp="1"/>
          </p:cNvSpPr>
          <p:nvPr>
            <p:ph type="sldNum" sz="quarter" idx="5"/>
          </p:nvPr>
        </p:nvSpPr>
        <p:spPr/>
        <p:txBody>
          <a:bodyPr/>
          <a:lstStyle/>
          <a:p>
            <a:fld id="{B53561B2-32BC-48BE-9671-9D4E2916961A}" type="slidenum">
              <a:rPr lang="en-US" smtClean="0"/>
              <a:t>11</a:t>
            </a:fld>
            <a:endParaRPr lang="en-US"/>
          </a:p>
        </p:txBody>
      </p:sp>
    </p:spTree>
    <p:extLst>
      <p:ext uri="{BB962C8B-B14F-4D97-AF65-F5344CB8AC3E}">
        <p14:creationId xmlns:p14="http://schemas.microsoft.com/office/powerpoint/2010/main" val="267494471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B53561B2-32BC-48BE-9671-9D4E2916961A}" type="slidenum">
              <a:rPr lang="en-US" smtClean="0"/>
              <a:t>12</a:t>
            </a:fld>
            <a:endParaRPr lang="en-US"/>
          </a:p>
        </p:txBody>
      </p:sp>
    </p:spTree>
    <p:extLst>
      <p:ext uri="{BB962C8B-B14F-4D97-AF65-F5344CB8AC3E}">
        <p14:creationId xmlns:p14="http://schemas.microsoft.com/office/powerpoint/2010/main" val="22218026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Right Triangle 1">
            <a:extLst>
              <a:ext uri="{FF2B5EF4-FFF2-40B4-BE49-F238E27FC236}">
                <a16:creationId xmlns:a16="http://schemas.microsoft.com/office/drawing/2014/main" id="{96E13C77-C3EC-7802-ED9C-1B7585AF8E2B}"/>
              </a:ext>
            </a:extLst>
          </p:cNvPr>
          <p:cNvSpPr/>
          <p:nvPr userDrawn="1"/>
        </p:nvSpPr>
        <p:spPr>
          <a:xfrm rot="5400000">
            <a:off x="569343" y="-569344"/>
            <a:ext cx="3226279" cy="4364966"/>
          </a:xfrm>
          <a:prstGeom prst="rtTriangle">
            <a:avLst/>
          </a:prstGeom>
          <a:solidFill>
            <a:srgbClr val="C00000"/>
          </a:solidFill>
          <a:ln>
            <a:solidFill>
              <a:srgbClr val="CF222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343E09F4-D31A-14A5-01B8-71D8C6BCF16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27618" y="198406"/>
            <a:ext cx="2074364" cy="1121435"/>
          </a:xfrm>
          <a:prstGeom prst="rect">
            <a:avLst/>
          </a:prstGeom>
        </p:spPr>
      </p:pic>
    </p:spTree>
    <p:extLst>
      <p:ext uri="{BB962C8B-B14F-4D97-AF65-F5344CB8AC3E}">
        <p14:creationId xmlns:p14="http://schemas.microsoft.com/office/powerpoint/2010/main" val="135106484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F730353-34C8-ED9B-0B32-324054D0047D}"/>
              </a:ext>
            </a:extLst>
          </p:cNvPr>
          <p:cNvSpPr/>
          <p:nvPr userDrawn="1"/>
        </p:nvSpPr>
        <p:spPr>
          <a:xfrm>
            <a:off x="0" y="0"/>
            <a:ext cx="12192000" cy="974785"/>
          </a:xfrm>
          <a:prstGeom prst="rect">
            <a:avLst/>
          </a:prstGeom>
          <a:solidFill>
            <a:srgbClr val="CF222B"/>
          </a:solidFill>
          <a:ln>
            <a:solidFill>
              <a:srgbClr val="CF222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A white heart with a black background&#10;&#10;AI-generated content may be incorrect.">
            <a:extLst>
              <a:ext uri="{FF2B5EF4-FFF2-40B4-BE49-F238E27FC236}">
                <a16:creationId xmlns:a16="http://schemas.microsoft.com/office/drawing/2014/main" id="{26C0CD72-4773-4F97-1396-7F3F69E1F3A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84485" y="112874"/>
            <a:ext cx="1385523" cy="749036"/>
          </a:xfrm>
          <a:prstGeom prst="rect">
            <a:avLst/>
          </a:prstGeom>
        </p:spPr>
      </p:pic>
    </p:spTree>
    <p:extLst>
      <p:ext uri="{BB962C8B-B14F-4D97-AF65-F5344CB8AC3E}">
        <p14:creationId xmlns:p14="http://schemas.microsoft.com/office/powerpoint/2010/main" val="83756562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3B6F94-CF80-B608-FE40-BFCEA2C11C5A}"/>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91F2A80E-207F-EFC0-373B-8464B03FFF55}"/>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9E83A95B-D432-FCE8-A076-958EADA4A26F}"/>
              </a:ext>
            </a:extLst>
          </p:cNvPr>
          <p:cNvSpPr>
            <a:spLocks noGrp="1"/>
          </p:cNvSpPr>
          <p:nvPr>
            <p:ph type="dt" sz="half" idx="10"/>
          </p:nvPr>
        </p:nvSpPr>
        <p:spPr/>
        <p:txBody>
          <a:bodyPr/>
          <a:lstStyle/>
          <a:p>
            <a:fld id="{1590D7BB-93A8-48D9-A09A-5101EBCA2524}" type="datetimeFigureOut">
              <a:rPr lang="en-US" smtClean="0"/>
              <a:t>12/19/2025</a:t>
            </a:fld>
            <a:endParaRPr lang="en-US"/>
          </a:p>
        </p:txBody>
      </p:sp>
      <p:sp>
        <p:nvSpPr>
          <p:cNvPr id="5" name="Footer Placeholder 4">
            <a:extLst>
              <a:ext uri="{FF2B5EF4-FFF2-40B4-BE49-F238E27FC236}">
                <a16:creationId xmlns:a16="http://schemas.microsoft.com/office/drawing/2014/main" id="{CAF1ADD7-BC89-6CE4-5D50-9C46ACBA8D8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568A9AE-D1DE-D85C-05DD-4AF61226F1BB}"/>
              </a:ext>
            </a:extLst>
          </p:cNvPr>
          <p:cNvSpPr>
            <a:spLocks noGrp="1"/>
          </p:cNvSpPr>
          <p:nvPr>
            <p:ph type="sldNum" sz="quarter" idx="12"/>
          </p:nvPr>
        </p:nvSpPr>
        <p:spPr/>
        <p:txBody>
          <a:bodyPr/>
          <a:lstStyle/>
          <a:p>
            <a:fld id="{8E7774E3-EDB0-449C-AF99-09C7E3FE844F}" type="slidenum">
              <a:rPr lang="en-US" smtClean="0"/>
              <a:t>‹#›</a:t>
            </a:fld>
            <a:endParaRPr lang="en-US"/>
          </a:p>
        </p:txBody>
      </p:sp>
    </p:spTree>
    <p:extLst>
      <p:ext uri="{BB962C8B-B14F-4D97-AF65-F5344CB8AC3E}">
        <p14:creationId xmlns:p14="http://schemas.microsoft.com/office/powerpoint/2010/main" val="196655228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077B37-02CF-F5F0-FA45-CFFB5BDA2FD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59380FA-5741-8A53-3797-B7E560E2E334}"/>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0E35AFA9-B381-D78D-05B4-5648A4E98730}"/>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44854CA6-3DAB-76F6-E5F7-EFFC5FA2CDCC}"/>
              </a:ext>
            </a:extLst>
          </p:cNvPr>
          <p:cNvSpPr>
            <a:spLocks noGrp="1"/>
          </p:cNvSpPr>
          <p:nvPr>
            <p:ph type="dt" sz="half" idx="10"/>
          </p:nvPr>
        </p:nvSpPr>
        <p:spPr/>
        <p:txBody>
          <a:bodyPr/>
          <a:lstStyle/>
          <a:p>
            <a:fld id="{1590D7BB-93A8-48D9-A09A-5101EBCA2524}" type="datetimeFigureOut">
              <a:rPr lang="en-US" smtClean="0"/>
              <a:t>12/19/2025</a:t>
            </a:fld>
            <a:endParaRPr lang="en-US"/>
          </a:p>
        </p:txBody>
      </p:sp>
      <p:sp>
        <p:nvSpPr>
          <p:cNvPr id="6" name="Footer Placeholder 5">
            <a:extLst>
              <a:ext uri="{FF2B5EF4-FFF2-40B4-BE49-F238E27FC236}">
                <a16:creationId xmlns:a16="http://schemas.microsoft.com/office/drawing/2014/main" id="{CA548F53-2BE2-6B6E-44A8-B82C99D608E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AF73847-4E03-B590-6D8A-8B1AC49499AD}"/>
              </a:ext>
            </a:extLst>
          </p:cNvPr>
          <p:cNvSpPr>
            <a:spLocks noGrp="1"/>
          </p:cNvSpPr>
          <p:nvPr>
            <p:ph type="sldNum" sz="quarter" idx="12"/>
          </p:nvPr>
        </p:nvSpPr>
        <p:spPr/>
        <p:txBody>
          <a:bodyPr/>
          <a:lstStyle/>
          <a:p>
            <a:fld id="{8E7774E3-EDB0-449C-AF99-09C7E3FE844F}" type="slidenum">
              <a:rPr lang="en-US" smtClean="0"/>
              <a:t>‹#›</a:t>
            </a:fld>
            <a:endParaRPr lang="en-US"/>
          </a:p>
        </p:txBody>
      </p:sp>
    </p:spTree>
    <p:extLst>
      <p:ext uri="{BB962C8B-B14F-4D97-AF65-F5344CB8AC3E}">
        <p14:creationId xmlns:p14="http://schemas.microsoft.com/office/powerpoint/2010/main" val="42490017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1208E2-DA1C-4C60-81FF-9581BE4E14F8}"/>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B5F92D2E-ECEF-AC74-D5D4-A4091A10F08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0248DB3D-FB5F-D776-2A2E-125302E9D221}"/>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D8D61498-C172-A6BF-31C8-B6EA6A495D9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D369198-C394-278E-DFE4-9B3ED92981BE}"/>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BE2FA705-ADC5-F980-06A7-884C298D042E}"/>
              </a:ext>
            </a:extLst>
          </p:cNvPr>
          <p:cNvSpPr>
            <a:spLocks noGrp="1"/>
          </p:cNvSpPr>
          <p:nvPr>
            <p:ph type="dt" sz="half" idx="10"/>
          </p:nvPr>
        </p:nvSpPr>
        <p:spPr/>
        <p:txBody>
          <a:bodyPr/>
          <a:lstStyle/>
          <a:p>
            <a:fld id="{1590D7BB-93A8-48D9-A09A-5101EBCA2524}" type="datetimeFigureOut">
              <a:rPr lang="en-US" smtClean="0"/>
              <a:t>12/19/2025</a:t>
            </a:fld>
            <a:endParaRPr lang="en-US"/>
          </a:p>
        </p:txBody>
      </p:sp>
      <p:sp>
        <p:nvSpPr>
          <p:cNvPr id="8" name="Footer Placeholder 7">
            <a:extLst>
              <a:ext uri="{FF2B5EF4-FFF2-40B4-BE49-F238E27FC236}">
                <a16:creationId xmlns:a16="http://schemas.microsoft.com/office/drawing/2014/main" id="{AE63577A-AF52-C022-A876-D17C6FAA2382}"/>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9543E310-52E0-4EFF-50CD-C19A2A94C3A1}"/>
              </a:ext>
            </a:extLst>
          </p:cNvPr>
          <p:cNvSpPr>
            <a:spLocks noGrp="1"/>
          </p:cNvSpPr>
          <p:nvPr>
            <p:ph type="sldNum" sz="quarter" idx="12"/>
          </p:nvPr>
        </p:nvSpPr>
        <p:spPr/>
        <p:txBody>
          <a:bodyPr/>
          <a:lstStyle/>
          <a:p>
            <a:fld id="{8E7774E3-EDB0-449C-AF99-09C7E3FE844F}" type="slidenum">
              <a:rPr lang="en-US" smtClean="0"/>
              <a:t>‹#›</a:t>
            </a:fld>
            <a:endParaRPr lang="en-US"/>
          </a:p>
        </p:txBody>
      </p:sp>
    </p:spTree>
    <p:extLst>
      <p:ext uri="{BB962C8B-B14F-4D97-AF65-F5344CB8AC3E}">
        <p14:creationId xmlns:p14="http://schemas.microsoft.com/office/powerpoint/2010/main" val="145276401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01D4F4-616D-4D58-D0F4-E3714376DA8E}"/>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A7507AA-FF5D-B2ED-8924-A2CCC15DD9F0}"/>
              </a:ext>
            </a:extLst>
          </p:cNvPr>
          <p:cNvSpPr>
            <a:spLocks noGrp="1"/>
          </p:cNvSpPr>
          <p:nvPr>
            <p:ph type="dt" sz="half" idx="10"/>
          </p:nvPr>
        </p:nvSpPr>
        <p:spPr/>
        <p:txBody>
          <a:bodyPr/>
          <a:lstStyle/>
          <a:p>
            <a:fld id="{1590D7BB-93A8-48D9-A09A-5101EBCA2524}" type="datetimeFigureOut">
              <a:rPr lang="en-US" smtClean="0"/>
              <a:t>12/19/2025</a:t>
            </a:fld>
            <a:endParaRPr lang="en-US"/>
          </a:p>
        </p:txBody>
      </p:sp>
      <p:sp>
        <p:nvSpPr>
          <p:cNvPr id="4" name="Footer Placeholder 3">
            <a:extLst>
              <a:ext uri="{FF2B5EF4-FFF2-40B4-BE49-F238E27FC236}">
                <a16:creationId xmlns:a16="http://schemas.microsoft.com/office/drawing/2014/main" id="{0441E61C-7339-3D88-494A-634ECF27DA18}"/>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546CCC7-6C1F-DE7C-208E-FF612AE10AB9}"/>
              </a:ext>
            </a:extLst>
          </p:cNvPr>
          <p:cNvSpPr>
            <a:spLocks noGrp="1"/>
          </p:cNvSpPr>
          <p:nvPr>
            <p:ph type="sldNum" sz="quarter" idx="12"/>
          </p:nvPr>
        </p:nvSpPr>
        <p:spPr/>
        <p:txBody>
          <a:bodyPr/>
          <a:lstStyle/>
          <a:p>
            <a:fld id="{8E7774E3-EDB0-449C-AF99-09C7E3FE844F}" type="slidenum">
              <a:rPr lang="en-US" smtClean="0"/>
              <a:t>‹#›</a:t>
            </a:fld>
            <a:endParaRPr lang="en-US"/>
          </a:p>
        </p:txBody>
      </p:sp>
    </p:spTree>
    <p:extLst>
      <p:ext uri="{BB962C8B-B14F-4D97-AF65-F5344CB8AC3E}">
        <p14:creationId xmlns:p14="http://schemas.microsoft.com/office/powerpoint/2010/main" val="23498372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479261C-1324-9F44-296D-C4F12877F2F0}"/>
              </a:ext>
            </a:extLst>
          </p:cNvPr>
          <p:cNvSpPr>
            <a:spLocks noGrp="1"/>
          </p:cNvSpPr>
          <p:nvPr>
            <p:ph type="dt" sz="half" idx="10"/>
          </p:nvPr>
        </p:nvSpPr>
        <p:spPr/>
        <p:txBody>
          <a:bodyPr/>
          <a:lstStyle/>
          <a:p>
            <a:fld id="{1590D7BB-93A8-48D9-A09A-5101EBCA2524}" type="datetimeFigureOut">
              <a:rPr lang="en-US" smtClean="0"/>
              <a:t>12/19/2025</a:t>
            </a:fld>
            <a:endParaRPr lang="en-US"/>
          </a:p>
        </p:txBody>
      </p:sp>
      <p:sp>
        <p:nvSpPr>
          <p:cNvPr id="3" name="Footer Placeholder 2">
            <a:extLst>
              <a:ext uri="{FF2B5EF4-FFF2-40B4-BE49-F238E27FC236}">
                <a16:creationId xmlns:a16="http://schemas.microsoft.com/office/drawing/2014/main" id="{6A3167C6-AE19-46BE-1F2D-06D3CF847B04}"/>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A332F8A7-ECAA-D9FD-8EFC-00E0D6973354}"/>
              </a:ext>
            </a:extLst>
          </p:cNvPr>
          <p:cNvSpPr>
            <a:spLocks noGrp="1"/>
          </p:cNvSpPr>
          <p:nvPr>
            <p:ph type="sldNum" sz="quarter" idx="12"/>
          </p:nvPr>
        </p:nvSpPr>
        <p:spPr/>
        <p:txBody>
          <a:bodyPr/>
          <a:lstStyle/>
          <a:p>
            <a:fld id="{8E7774E3-EDB0-449C-AF99-09C7E3FE844F}" type="slidenum">
              <a:rPr lang="en-US" smtClean="0"/>
              <a:t>‹#›</a:t>
            </a:fld>
            <a:endParaRPr lang="en-US"/>
          </a:p>
        </p:txBody>
      </p:sp>
    </p:spTree>
    <p:extLst>
      <p:ext uri="{BB962C8B-B14F-4D97-AF65-F5344CB8AC3E}">
        <p14:creationId xmlns:p14="http://schemas.microsoft.com/office/powerpoint/2010/main" val="42980004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DD0098-E8D0-4BB8-2704-883787B20A7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19EDA963-74E7-4D14-A74B-624B659C068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97835561-91B2-26AF-D904-B2BE8468616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60D27B1-94A7-6490-E05C-3407530CF719}"/>
              </a:ext>
            </a:extLst>
          </p:cNvPr>
          <p:cNvSpPr>
            <a:spLocks noGrp="1"/>
          </p:cNvSpPr>
          <p:nvPr>
            <p:ph type="dt" sz="half" idx="10"/>
          </p:nvPr>
        </p:nvSpPr>
        <p:spPr/>
        <p:txBody>
          <a:bodyPr/>
          <a:lstStyle/>
          <a:p>
            <a:fld id="{1590D7BB-93A8-48D9-A09A-5101EBCA2524}" type="datetimeFigureOut">
              <a:rPr lang="en-US" smtClean="0"/>
              <a:t>12/19/2025</a:t>
            </a:fld>
            <a:endParaRPr lang="en-US"/>
          </a:p>
        </p:txBody>
      </p:sp>
      <p:sp>
        <p:nvSpPr>
          <p:cNvPr id="6" name="Footer Placeholder 5">
            <a:extLst>
              <a:ext uri="{FF2B5EF4-FFF2-40B4-BE49-F238E27FC236}">
                <a16:creationId xmlns:a16="http://schemas.microsoft.com/office/drawing/2014/main" id="{C1735EDB-DAEF-0F7C-2E42-64D5188A49F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1D78DC5-D9B2-9F74-A33F-C096FB1E0659}"/>
              </a:ext>
            </a:extLst>
          </p:cNvPr>
          <p:cNvSpPr>
            <a:spLocks noGrp="1"/>
          </p:cNvSpPr>
          <p:nvPr>
            <p:ph type="sldNum" sz="quarter" idx="12"/>
          </p:nvPr>
        </p:nvSpPr>
        <p:spPr/>
        <p:txBody>
          <a:bodyPr/>
          <a:lstStyle/>
          <a:p>
            <a:fld id="{8E7774E3-EDB0-449C-AF99-09C7E3FE844F}" type="slidenum">
              <a:rPr lang="en-US" smtClean="0"/>
              <a:t>‹#›</a:t>
            </a:fld>
            <a:endParaRPr lang="en-US"/>
          </a:p>
        </p:txBody>
      </p:sp>
    </p:spTree>
    <p:extLst>
      <p:ext uri="{BB962C8B-B14F-4D97-AF65-F5344CB8AC3E}">
        <p14:creationId xmlns:p14="http://schemas.microsoft.com/office/powerpoint/2010/main" val="29558669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436E04-7AEC-4C4D-E567-39D3E942599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9319FAD2-36C1-E20E-AB36-FA7304CDD4D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A2059624-3639-1344-C422-5E7A8F6BF1B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FE59592-FE07-DBE1-BBDA-349601971221}"/>
              </a:ext>
            </a:extLst>
          </p:cNvPr>
          <p:cNvSpPr>
            <a:spLocks noGrp="1"/>
          </p:cNvSpPr>
          <p:nvPr>
            <p:ph type="dt" sz="half" idx="10"/>
          </p:nvPr>
        </p:nvSpPr>
        <p:spPr/>
        <p:txBody>
          <a:bodyPr/>
          <a:lstStyle/>
          <a:p>
            <a:fld id="{1590D7BB-93A8-48D9-A09A-5101EBCA2524}" type="datetimeFigureOut">
              <a:rPr lang="en-US" smtClean="0"/>
              <a:t>12/19/2025</a:t>
            </a:fld>
            <a:endParaRPr lang="en-US"/>
          </a:p>
        </p:txBody>
      </p:sp>
      <p:sp>
        <p:nvSpPr>
          <p:cNvPr id="6" name="Footer Placeholder 5">
            <a:extLst>
              <a:ext uri="{FF2B5EF4-FFF2-40B4-BE49-F238E27FC236}">
                <a16:creationId xmlns:a16="http://schemas.microsoft.com/office/drawing/2014/main" id="{1BD4ED31-F686-F5EC-20FF-D958CA86C87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94E9C20-10A5-B0ED-2650-7C0977DCFF1F}"/>
              </a:ext>
            </a:extLst>
          </p:cNvPr>
          <p:cNvSpPr>
            <a:spLocks noGrp="1"/>
          </p:cNvSpPr>
          <p:nvPr>
            <p:ph type="sldNum" sz="quarter" idx="12"/>
          </p:nvPr>
        </p:nvSpPr>
        <p:spPr/>
        <p:txBody>
          <a:bodyPr/>
          <a:lstStyle/>
          <a:p>
            <a:fld id="{8E7774E3-EDB0-449C-AF99-09C7E3FE844F}" type="slidenum">
              <a:rPr lang="en-US" smtClean="0"/>
              <a:t>‹#›</a:t>
            </a:fld>
            <a:endParaRPr lang="en-US"/>
          </a:p>
        </p:txBody>
      </p:sp>
    </p:spTree>
    <p:extLst>
      <p:ext uri="{BB962C8B-B14F-4D97-AF65-F5344CB8AC3E}">
        <p14:creationId xmlns:p14="http://schemas.microsoft.com/office/powerpoint/2010/main" val="357222891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7F339A-57D4-5A23-CEF7-3DC6B72A3E19}"/>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2997AB53-517F-E86F-F568-BBE1A7EC3BC9}"/>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9019565-636B-009A-A901-4457599A2818}"/>
              </a:ext>
            </a:extLst>
          </p:cNvPr>
          <p:cNvSpPr>
            <a:spLocks noGrp="1"/>
          </p:cNvSpPr>
          <p:nvPr>
            <p:ph type="dt" sz="half" idx="10"/>
          </p:nvPr>
        </p:nvSpPr>
        <p:spPr/>
        <p:txBody>
          <a:bodyPr/>
          <a:lstStyle/>
          <a:p>
            <a:fld id="{1590D7BB-93A8-48D9-A09A-5101EBCA2524}" type="datetimeFigureOut">
              <a:rPr lang="en-US" smtClean="0"/>
              <a:t>12/19/2025</a:t>
            </a:fld>
            <a:endParaRPr lang="en-US"/>
          </a:p>
        </p:txBody>
      </p:sp>
      <p:sp>
        <p:nvSpPr>
          <p:cNvPr id="5" name="Footer Placeholder 4">
            <a:extLst>
              <a:ext uri="{FF2B5EF4-FFF2-40B4-BE49-F238E27FC236}">
                <a16:creationId xmlns:a16="http://schemas.microsoft.com/office/drawing/2014/main" id="{5604E8EC-34D0-C970-AF03-E0CB9383DE7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13648EB-B949-57B3-DA55-39F438B97A3A}"/>
              </a:ext>
            </a:extLst>
          </p:cNvPr>
          <p:cNvSpPr>
            <a:spLocks noGrp="1"/>
          </p:cNvSpPr>
          <p:nvPr>
            <p:ph type="sldNum" sz="quarter" idx="12"/>
          </p:nvPr>
        </p:nvSpPr>
        <p:spPr/>
        <p:txBody>
          <a:bodyPr/>
          <a:lstStyle/>
          <a:p>
            <a:fld id="{8E7774E3-EDB0-449C-AF99-09C7E3FE844F}" type="slidenum">
              <a:rPr lang="en-US" smtClean="0"/>
              <a:t>‹#›</a:t>
            </a:fld>
            <a:endParaRPr lang="en-US"/>
          </a:p>
        </p:txBody>
      </p:sp>
    </p:spTree>
    <p:extLst>
      <p:ext uri="{BB962C8B-B14F-4D97-AF65-F5344CB8AC3E}">
        <p14:creationId xmlns:p14="http://schemas.microsoft.com/office/powerpoint/2010/main" val="253618707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CABF5E0-4FE2-780C-0E23-A8653B5E8EC0}"/>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3D4BFA57-0638-AF08-6353-8416524B6182}"/>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23A6B3C-E5CC-FC07-4881-67E76C01000A}"/>
              </a:ext>
            </a:extLst>
          </p:cNvPr>
          <p:cNvSpPr>
            <a:spLocks noGrp="1"/>
          </p:cNvSpPr>
          <p:nvPr>
            <p:ph type="dt" sz="half" idx="10"/>
          </p:nvPr>
        </p:nvSpPr>
        <p:spPr/>
        <p:txBody>
          <a:bodyPr/>
          <a:lstStyle/>
          <a:p>
            <a:fld id="{1590D7BB-93A8-48D9-A09A-5101EBCA2524}" type="datetimeFigureOut">
              <a:rPr lang="en-US" smtClean="0"/>
              <a:t>12/19/2025</a:t>
            </a:fld>
            <a:endParaRPr lang="en-US"/>
          </a:p>
        </p:txBody>
      </p:sp>
      <p:sp>
        <p:nvSpPr>
          <p:cNvPr id="5" name="Footer Placeholder 4">
            <a:extLst>
              <a:ext uri="{FF2B5EF4-FFF2-40B4-BE49-F238E27FC236}">
                <a16:creationId xmlns:a16="http://schemas.microsoft.com/office/drawing/2014/main" id="{32F30C02-C3CE-209D-8DF7-A2497824901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DEB9922-B8D6-FD49-EE97-86950A3BF1E1}"/>
              </a:ext>
            </a:extLst>
          </p:cNvPr>
          <p:cNvSpPr>
            <a:spLocks noGrp="1"/>
          </p:cNvSpPr>
          <p:nvPr>
            <p:ph type="sldNum" sz="quarter" idx="12"/>
          </p:nvPr>
        </p:nvSpPr>
        <p:spPr/>
        <p:txBody>
          <a:bodyPr/>
          <a:lstStyle/>
          <a:p>
            <a:fld id="{8E7774E3-EDB0-449C-AF99-09C7E3FE844F}" type="slidenum">
              <a:rPr lang="en-US" smtClean="0"/>
              <a:t>‹#›</a:t>
            </a:fld>
            <a:endParaRPr lang="en-US"/>
          </a:p>
        </p:txBody>
      </p:sp>
    </p:spTree>
    <p:extLst>
      <p:ext uri="{BB962C8B-B14F-4D97-AF65-F5344CB8AC3E}">
        <p14:creationId xmlns:p14="http://schemas.microsoft.com/office/powerpoint/2010/main" val="8240258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E4EAAB1-81BF-DE6A-B446-BDC7D6AFFC0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F69E1943-7C08-2FA7-09DC-94FB1BF5D7A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0EE0254-5373-EA91-F1A9-2CD441D0176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1590D7BB-93A8-48D9-A09A-5101EBCA2524}" type="datetimeFigureOut">
              <a:rPr lang="en-US" smtClean="0"/>
              <a:t>12/19/2025</a:t>
            </a:fld>
            <a:endParaRPr lang="en-US"/>
          </a:p>
        </p:txBody>
      </p:sp>
      <p:sp>
        <p:nvSpPr>
          <p:cNvPr id="5" name="Footer Placeholder 4">
            <a:extLst>
              <a:ext uri="{FF2B5EF4-FFF2-40B4-BE49-F238E27FC236}">
                <a16:creationId xmlns:a16="http://schemas.microsoft.com/office/drawing/2014/main" id="{2902F378-ABCE-AEA5-83AE-2A0708D0B65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C237CEB5-6D4A-96DA-5496-D649100DB83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8E7774E3-EDB0-449C-AF99-09C7E3FE844F}" type="slidenum">
              <a:rPr lang="en-US" smtClean="0"/>
              <a:t>‹#›</a:t>
            </a:fld>
            <a:endParaRPr lang="en-US"/>
          </a:p>
        </p:txBody>
      </p:sp>
    </p:spTree>
    <p:extLst>
      <p:ext uri="{BB962C8B-B14F-4D97-AF65-F5344CB8AC3E}">
        <p14:creationId xmlns:p14="http://schemas.microsoft.com/office/powerpoint/2010/main" val="83763654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0.svg"/></Relationships>
</file>

<file path=ppt/slides/_rels/slide8.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image" Target="../media/image11.png"/><Relationship Id="rId7" Type="http://schemas.openxmlformats.org/officeDocument/2006/relationships/image" Target="../media/image15.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s/_rels/slide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image" Target="../media/image20.svg"/><Relationship Id="rId4" Type="http://schemas.openxmlformats.org/officeDocument/2006/relationships/image" Target="../media/image19.png"/></Relationships>
</file>

<file path=ppt/slides/_rels/slide1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Life's Essential 8™ for Kids">
            <a:extLst>
              <a:ext uri="{FF2B5EF4-FFF2-40B4-BE49-F238E27FC236}">
                <a16:creationId xmlns:a16="http://schemas.microsoft.com/office/drawing/2014/main" id="{27F900D5-0D41-C261-A171-276547A90B9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65870" y="245745"/>
            <a:ext cx="3080389" cy="1566598"/>
          </a:xfrm>
          <a:prstGeom prst="rect">
            <a:avLst/>
          </a:prstGeom>
          <a:noFill/>
          <a:extLst>
            <a:ext uri="{909E8E84-426E-40DD-AFC4-6F175D3DCCD1}">
              <a14:hiddenFill xmlns:a14="http://schemas.microsoft.com/office/drawing/2010/main">
                <a:solidFill>
                  <a:srgbClr val="FFFFFF"/>
                </a:solidFill>
              </a14:hiddenFill>
            </a:ext>
          </a:extLst>
        </p:spPr>
      </p:pic>
      <p:sp>
        <p:nvSpPr>
          <p:cNvPr id="17" name="Title 16">
            <a:extLst>
              <a:ext uri="{FF2B5EF4-FFF2-40B4-BE49-F238E27FC236}">
                <a16:creationId xmlns:a16="http://schemas.microsoft.com/office/drawing/2014/main" id="{AB8A289D-5478-0CC3-063F-1706454BE3D6}"/>
              </a:ext>
            </a:extLst>
          </p:cNvPr>
          <p:cNvSpPr txBox="1">
            <a:spLocks noGrp="1"/>
          </p:cNvSpPr>
          <p:nvPr>
            <p:ph type="title" idx="4294967295"/>
          </p:nvPr>
        </p:nvSpPr>
        <p:spPr>
          <a:xfrm>
            <a:off x="-1628078" y="2455036"/>
            <a:ext cx="12460132" cy="130805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7900" b="1" i="0" u="none" strike="noStrike" kern="1200" cap="none" spc="0" normalizeH="0" baseline="0" noProof="0" dirty="0">
                <a:ln>
                  <a:noFill/>
                </a:ln>
                <a:solidFill>
                  <a:srgbClr val="CF222B"/>
                </a:solidFill>
                <a:effectLst/>
                <a:uLnTx/>
                <a:uFillTx/>
                <a:latin typeface="Lub Dub Heavy" panose="020B0903030403020204" pitchFamily="34" charset="0"/>
                <a:ea typeface="+mn-ea"/>
                <a:cs typeface="+mn-cs"/>
              </a:rPr>
              <a:t>Don’t Be Pressured:</a:t>
            </a:r>
            <a:endParaRPr kumimoji="0" lang="en-US" sz="7900" b="0" i="0" u="none" strike="noStrike" kern="1200" cap="none" spc="0" normalizeH="0" baseline="0" noProof="0" dirty="0">
              <a:ln>
                <a:noFill/>
              </a:ln>
              <a:solidFill>
                <a:srgbClr val="CF222B"/>
              </a:solidFill>
              <a:effectLst/>
              <a:uLnTx/>
              <a:uFillTx/>
              <a:latin typeface="Lub Dub Heavy" panose="020B0903030403020204" pitchFamily="34" charset="0"/>
              <a:ea typeface="+mn-ea"/>
              <a:cs typeface="+mn-cs"/>
            </a:endParaRPr>
          </a:p>
        </p:txBody>
      </p:sp>
      <p:sp>
        <p:nvSpPr>
          <p:cNvPr id="20" name="TextBox 19">
            <a:extLst>
              <a:ext uri="{FF2B5EF4-FFF2-40B4-BE49-F238E27FC236}">
                <a16:creationId xmlns:a16="http://schemas.microsoft.com/office/drawing/2014/main" id="{5551E0FA-EAA1-A6A1-E4F8-F8B4A3A0FBCD}"/>
              </a:ext>
            </a:extLst>
          </p:cNvPr>
          <p:cNvSpPr txBox="1"/>
          <p:nvPr/>
        </p:nvSpPr>
        <p:spPr>
          <a:xfrm>
            <a:off x="-330840" y="3537179"/>
            <a:ext cx="11043424" cy="830997"/>
          </a:xfrm>
          <a:prstGeom prst="rect">
            <a:avLst/>
          </a:prstGeom>
          <a:noFill/>
        </p:spPr>
        <p:txBody>
          <a:bodyPr wrap="square" rtlCol="0">
            <a:spAutoFit/>
          </a:bodyPr>
          <a:lstStyle/>
          <a:p>
            <a:pPr algn="r"/>
            <a:r>
              <a:rPr lang="en-US" sz="4700" b="1" dirty="0">
                <a:latin typeface="Lub Dub Medium" panose="020B0603030403020204" pitchFamily="34" charset="0"/>
              </a:rPr>
              <a:t>Understanding Blood Pressure</a:t>
            </a:r>
            <a:endParaRPr lang="en-US" sz="4700" dirty="0">
              <a:latin typeface="Lub Dub Medium" panose="020B0603030403020204" pitchFamily="34" charset="0"/>
            </a:endParaRPr>
          </a:p>
        </p:txBody>
      </p:sp>
      <p:sp>
        <p:nvSpPr>
          <p:cNvPr id="19" name="Rectangle 18">
            <a:extLst>
              <a:ext uri="{FF2B5EF4-FFF2-40B4-BE49-F238E27FC236}">
                <a16:creationId xmlns:a16="http://schemas.microsoft.com/office/drawing/2014/main" id="{CCB08C9E-C938-CBE6-5455-C77571B52828}"/>
              </a:ext>
              <a:ext uri="{C183D7F6-B498-43B3-948B-1728B52AA6E4}">
                <adec:decorative xmlns:adec="http://schemas.microsoft.com/office/drawing/2017/decorative" val="1"/>
              </a:ext>
            </a:extLst>
          </p:cNvPr>
          <p:cNvSpPr/>
          <p:nvPr/>
        </p:nvSpPr>
        <p:spPr>
          <a:xfrm>
            <a:off x="-2" y="4393426"/>
            <a:ext cx="10712585" cy="652232"/>
          </a:xfrm>
          <a:prstGeom prst="rect">
            <a:avLst/>
          </a:prstGeom>
          <a:solidFill>
            <a:srgbClr val="CF222B"/>
          </a:solid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TextBox 20">
            <a:extLst>
              <a:ext uri="{FF2B5EF4-FFF2-40B4-BE49-F238E27FC236}">
                <a16:creationId xmlns:a16="http://schemas.microsoft.com/office/drawing/2014/main" id="{320A7660-CBC7-04BA-C7B3-0D77A9F6327B}"/>
              </a:ext>
            </a:extLst>
          </p:cNvPr>
          <p:cNvSpPr txBox="1"/>
          <p:nvPr/>
        </p:nvSpPr>
        <p:spPr>
          <a:xfrm>
            <a:off x="9955" y="4403981"/>
            <a:ext cx="10503348" cy="584775"/>
          </a:xfrm>
          <a:prstGeom prst="rect">
            <a:avLst/>
          </a:prstGeom>
          <a:noFill/>
        </p:spPr>
        <p:txBody>
          <a:bodyPr wrap="square" rtlCol="0">
            <a:spAutoFit/>
          </a:bodyPr>
          <a:lstStyle/>
          <a:p>
            <a:pPr algn="r"/>
            <a:r>
              <a:rPr lang="en-US" sz="3200" b="1" i="1" dirty="0">
                <a:solidFill>
                  <a:schemeClr val="bg1"/>
                </a:solidFill>
                <a:latin typeface="Lub Dub Medium" panose="020B0603030403020204" pitchFamily="34" charset="0"/>
              </a:rPr>
              <a:t>From the American Heart Association</a:t>
            </a:r>
            <a:endParaRPr lang="en-US" sz="3200" dirty="0">
              <a:solidFill>
                <a:schemeClr val="bg1"/>
              </a:solidFill>
              <a:latin typeface="Lub Dub Medium" panose="020B0603030403020204" pitchFamily="34" charset="0"/>
            </a:endParaRPr>
          </a:p>
        </p:txBody>
      </p:sp>
      <p:sp>
        <p:nvSpPr>
          <p:cNvPr id="3" name="TextBox 2">
            <a:extLst>
              <a:ext uri="{FF2B5EF4-FFF2-40B4-BE49-F238E27FC236}">
                <a16:creationId xmlns:a16="http://schemas.microsoft.com/office/drawing/2014/main" id="{5542EA2A-32A1-AE33-B38B-42EEAFB833E7}"/>
              </a:ext>
            </a:extLst>
          </p:cNvPr>
          <p:cNvSpPr txBox="1"/>
          <p:nvPr/>
        </p:nvSpPr>
        <p:spPr>
          <a:xfrm>
            <a:off x="5061902" y="5314319"/>
            <a:ext cx="2068195" cy="307777"/>
          </a:xfrm>
          <a:prstGeom prst="rect">
            <a:avLst/>
          </a:prstGeom>
          <a:noFill/>
        </p:spPr>
        <p:txBody>
          <a:bodyPr wrap="none" rtlCol="0">
            <a:spAutoFit/>
          </a:bodyPr>
          <a:lstStyle/>
          <a:p>
            <a:r>
              <a:rPr lang="en-US" sz="1400" dirty="0">
                <a:latin typeface="Lub Dub Medium" panose="020B0603030403020204" pitchFamily="34" charset="0"/>
              </a:rPr>
              <a:t>Locally Sponsored by</a:t>
            </a:r>
          </a:p>
        </p:txBody>
      </p:sp>
      <p:sp>
        <p:nvSpPr>
          <p:cNvPr id="4" name="Rectangle 3">
            <a:extLst>
              <a:ext uri="{FF2B5EF4-FFF2-40B4-BE49-F238E27FC236}">
                <a16:creationId xmlns:a16="http://schemas.microsoft.com/office/drawing/2014/main" id="{4EF7D61B-CD46-9277-7418-94F081EB3584}"/>
              </a:ext>
              <a:ext uri="{C183D7F6-B498-43B3-948B-1728B52AA6E4}">
                <adec:decorative xmlns:adec="http://schemas.microsoft.com/office/drawing/2017/decorative" val="1"/>
              </a:ext>
            </a:extLst>
          </p:cNvPr>
          <p:cNvSpPr/>
          <p:nvPr/>
        </p:nvSpPr>
        <p:spPr>
          <a:xfrm>
            <a:off x="5299657" y="5755907"/>
            <a:ext cx="1592684" cy="567031"/>
          </a:xfrm>
          <a:prstGeom prst="rect">
            <a:avLst/>
          </a:prstGeom>
          <a:solidFill>
            <a:schemeClr val="bg1">
              <a:lumMod val="85000"/>
            </a:schemeClr>
          </a:solidFill>
          <a:ln>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71344846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C35F06-96A7-87C0-127F-9E1EF861A936}"/>
              </a:ext>
            </a:extLst>
          </p:cNvPr>
          <p:cNvSpPr txBox="1">
            <a:spLocks noGrp="1"/>
          </p:cNvSpPr>
          <p:nvPr>
            <p:ph type="title" idx="4294967295"/>
          </p:nvPr>
        </p:nvSpPr>
        <p:spPr>
          <a:xfrm>
            <a:off x="418142" y="1333527"/>
            <a:ext cx="7994338" cy="830997"/>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dirty="0">
                <a:ln>
                  <a:noFill/>
                </a:ln>
                <a:solidFill>
                  <a:srgbClr val="CF222B"/>
                </a:solidFill>
                <a:effectLst/>
                <a:uLnTx/>
                <a:uFillTx/>
                <a:latin typeface="Lub Dub Heavy" panose="020B0903030403020204" pitchFamily="34" charset="0"/>
                <a:ea typeface="+mn-ea"/>
                <a:cs typeface="+mn-cs"/>
              </a:rPr>
              <a:t>What is Blood Pressure?</a:t>
            </a:r>
            <a:endParaRPr kumimoji="0" lang="en-US" sz="4800" b="0" i="0" u="none" strike="noStrike" kern="1200" cap="none" spc="0" normalizeH="0" baseline="0" noProof="0" dirty="0">
              <a:ln>
                <a:noFill/>
              </a:ln>
              <a:solidFill>
                <a:srgbClr val="CF222B"/>
              </a:solidFill>
              <a:effectLst/>
              <a:uLnTx/>
              <a:uFillTx/>
              <a:latin typeface="Lub Dub Heavy" panose="020B0903030403020204" pitchFamily="34" charset="0"/>
              <a:ea typeface="+mn-ea"/>
              <a:cs typeface="+mn-cs"/>
            </a:endParaRPr>
          </a:p>
        </p:txBody>
      </p:sp>
      <p:sp>
        <p:nvSpPr>
          <p:cNvPr id="6" name="TextBox 5">
            <a:extLst>
              <a:ext uri="{FF2B5EF4-FFF2-40B4-BE49-F238E27FC236}">
                <a16:creationId xmlns:a16="http://schemas.microsoft.com/office/drawing/2014/main" id="{CC85B303-9826-D89C-EA4E-CD928B2DBCDE}"/>
              </a:ext>
            </a:extLst>
          </p:cNvPr>
          <p:cNvSpPr txBox="1"/>
          <p:nvPr/>
        </p:nvSpPr>
        <p:spPr>
          <a:xfrm>
            <a:off x="418141" y="2307090"/>
            <a:ext cx="5110462" cy="3351815"/>
          </a:xfrm>
          <a:prstGeom prst="rect">
            <a:avLst/>
          </a:prstGeom>
          <a:noFill/>
        </p:spPr>
        <p:txBody>
          <a:bodyPr wrap="square" rtlCol="0">
            <a:spAutoFit/>
          </a:bodyPr>
          <a:lstStyle/>
          <a:p>
            <a:pPr marL="342900" indent="-342900">
              <a:lnSpc>
                <a:spcPct val="150000"/>
              </a:lnSpc>
              <a:buFont typeface="Arial" panose="020B0604020202020204" pitchFamily="34" charset="0"/>
              <a:buChar char="•"/>
            </a:pPr>
            <a:r>
              <a:rPr lang="en-US" sz="2400" b="1" dirty="0">
                <a:latin typeface="Lub Dub Medium" panose="020B0603030403020204" pitchFamily="34" charset="0"/>
              </a:rPr>
              <a:t>Blood pressure is the force of blood against the arteries when the heart beats and rests.</a:t>
            </a:r>
          </a:p>
          <a:p>
            <a:pPr marL="342900" indent="-342900">
              <a:lnSpc>
                <a:spcPct val="150000"/>
              </a:lnSpc>
              <a:buFont typeface="Arial" panose="020B0604020202020204" pitchFamily="34" charset="0"/>
              <a:buChar char="•"/>
            </a:pPr>
            <a:r>
              <a:rPr lang="en-US" sz="2400" b="1" dirty="0">
                <a:latin typeface="Lub Dub Medium" panose="020B0603030403020204" pitchFamily="34" charset="0"/>
              </a:rPr>
              <a:t>Blood pressure is typically recorded as two numbers, written as a ratio like this:</a:t>
            </a:r>
          </a:p>
        </p:txBody>
      </p:sp>
      <p:pic>
        <p:nvPicPr>
          <p:cNvPr id="1026" name="Picture 2">
            <a:extLst>
              <a:ext uri="{FF2B5EF4-FFF2-40B4-BE49-F238E27FC236}">
                <a16:creationId xmlns:a16="http://schemas.microsoft.com/office/drawing/2014/main" id="{9F7A6104-EC10-D900-AA75-1214642DDA19}"/>
              </a:ext>
              <a:ext uri="{C183D7F6-B498-43B3-948B-1728B52AA6E4}">
                <adec:decorative xmlns:adec="http://schemas.microsoft.com/office/drawing/2017/decorative" val="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59422" y="1851250"/>
            <a:ext cx="2324393" cy="1866129"/>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descr="117/76&#10;&#10;Read as &quot;117 over 76&quot; millimeters of mercury.&#10;&#10;SYSTOLIC&#10;The top number, the higher of the two numbers, measures the pressure in the arteries when the heart beats (when the heart muscle contracts).&#10;&#10;DIASTOLIC&#10;The bottom number, the lower of the two numbers, measures the pressure in the arteries when the heart is resting between heart beats.">
            <a:extLst>
              <a:ext uri="{FF2B5EF4-FFF2-40B4-BE49-F238E27FC236}">
                <a16:creationId xmlns:a16="http://schemas.microsoft.com/office/drawing/2014/main" id="{D4137745-3938-5606-068E-6AF6229B7D4C}"/>
              </a:ext>
            </a:extLst>
          </p:cNvPr>
          <p:cNvPicPr>
            <a:picLocks noChangeAspect="1"/>
          </p:cNvPicPr>
          <p:nvPr/>
        </p:nvPicPr>
        <p:blipFill>
          <a:blip r:embed="rId4"/>
          <a:stretch>
            <a:fillRect/>
          </a:stretch>
        </p:blipFill>
        <p:spPr>
          <a:xfrm>
            <a:off x="4898646" y="4073685"/>
            <a:ext cx="7027668" cy="2456663"/>
          </a:xfrm>
          <a:prstGeom prst="rect">
            <a:avLst/>
          </a:prstGeom>
        </p:spPr>
      </p:pic>
    </p:spTree>
    <p:extLst>
      <p:ext uri="{BB962C8B-B14F-4D97-AF65-F5344CB8AC3E}">
        <p14:creationId xmlns:p14="http://schemas.microsoft.com/office/powerpoint/2010/main" val="122314191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9536AC-B18D-9F08-6D86-12DAECDD29A3}"/>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91C6EA27-7788-37C9-3D4B-DAACE42262DC}"/>
              </a:ext>
            </a:extLst>
          </p:cNvPr>
          <p:cNvSpPr txBox="1">
            <a:spLocks noGrp="1"/>
          </p:cNvSpPr>
          <p:nvPr>
            <p:ph type="title" idx="4294967295"/>
          </p:nvPr>
        </p:nvSpPr>
        <p:spPr>
          <a:xfrm>
            <a:off x="418142" y="1206918"/>
            <a:ext cx="11089230" cy="1261884"/>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800" b="0" i="0" u="none" strike="noStrike" kern="1200" cap="none" spc="0" normalizeH="0" baseline="0" noProof="0" dirty="0">
                <a:ln>
                  <a:noFill/>
                </a:ln>
                <a:solidFill>
                  <a:srgbClr val="CF222B"/>
                </a:solidFill>
                <a:effectLst/>
                <a:uLnTx/>
                <a:uFillTx/>
                <a:latin typeface="Lub Dub Heavy" panose="020B0903030403020204" pitchFamily="34" charset="0"/>
                <a:ea typeface="+mn-ea"/>
                <a:cs typeface="+mn-cs"/>
              </a:rPr>
              <a:t>How Does High Blood Pressure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800" b="0" i="0" u="none" strike="noStrike" kern="1200" cap="none" spc="0" normalizeH="0" baseline="0" noProof="0" dirty="0">
                <a:ln>
                  <a:noFill/>
                </a:ln>
                <a:solidFill>
                  <a:srgbClr val="CF222B"/>
                </a:solidFill>
                <a:effectLst/>
                <a:uLnTx/>
                <a:uFillTx/>
                <a:latin typeface="Lub Dub Heavy" panose="020B0903030403020204" pitchFamily="34" charset="0"/>
                <a:ea typeface="+mn-ea"/>
                <a:cs typeface="+mn-cs"/>
              </a:rPr>
              <a:t>Affect Your Health?</a:t>
            </a:r>
          </a:p>
        </p:txBody>
      </p:sp>
      <p:sp>
        <p:nvSpPr>
          <p:cNvPr id="6" name="TextBox 5">
            <a:extLst>
              <a:ext uri="{FF2B5EF4-FFF2-40B4-BE49-F238E27FC236}">
                <a16:creationId xmlns:a16="http://schemas.microsoft.com/office/drawing/2014/main" id="{EDE4CF44-91DA-A3B7-C9D3-D8877569185F}"/>
              </a:ext>
            </a:extLst>
          </p:cNvPr>
          <p:cNvSpPr txBox="1"/>
          <p:nvPr/>
        </p:nvSpPr>
        <p:spPr>
          <a:xfrm>
            <a:off x="418142" y="2595411"/>
            <a:ext cx="6390621" cy="3905813"/>
          </a:xfrm>
          <a:prstGeom prst="rect">
            <a:avLst/>
          </a:prstGeom>
          <a:noFill/>
        </p:spPr>
        <p:txBody>
          <a:bodyPr wrap="square" rtlCol="0">
            <a:spAutoFit/>
          </a:bodyPr>
          <a:lstStyle/>
          <a:p>
            <a:pPr marL="342900" indent="-342900">
              <a:lnSpc>
                <a:spcPct val="150000"/>
              </a:lnSpc>
              <a:buFont typeface="Arial" panose="020B0604020202020204" pitchFamily="34" charset="0"/>
              <a:buChar char="•"/>
            </a:pPr>
            <a:r>
              <a:rPr lang="en-US" sz="2400" b="1" dirty="0">
                <a:latin typeface="Lub Dub Medium" panose="020B0603030403020204" pitchFamily="34" charset="0"/>
              </a:rPr>
              <a:t>High blood pressure (hypertension) can harm heart and brain health and usually has no symptoms.</a:t>
            </a:r>
          </a:p>
          <a:p>
            <a:pPr marL="342900" indent="-342900">
              <a:lnSpc>
                <a:spcPct val="150000"/>
              </a:lnSpc>
              <a:buFont typeface="Arial" panose="020B0604020202020204" pitchFamily="34" charset="0"/>
              <a:buChar char="•"/>
            </a:pPr>
            <a:r>
              <a:rPr lang="en-US" sz="2400" b="1" dirty="0">
                <a:latin typeface="Lub Dub Medium" panose="020B0603030403020204" pitchFamily="34" charset="0"/>
              </a:rPr>
              <a:t>It damages blood vessels and cause other health problems, like: heart attack, stroke, dementia, heart failure, kidney disease/failure, and vision loss.</a:t>
            </a:r>
          </a:p>
        </p:txBody>
      </p:sp>
      <p:pic>
        <p:nvPicPr>
          <p:cNvPr id="2" name="Picture 1">
            <a:extLst>
              <a:ext uri="{FF2B5EF4-FFF2-40B4-BE49-F238E27FC236}">
                <a16:creationId xmlns:a16="http://schemas.microsoft.com/office/drawing/2014/main" id="{AE9DE0E9-4D65-2897-369C-2DB096609D17}"/>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451168" y="2798303"/>
            <a:ext cx="4056204" cy="3500027"/>
          </a:xfrm>
          <a:prstGeom prst="rect">
            <a:avLst/>
          </a:prstGeom>
        </p:spPr>
      </p:pic>
    </p:spTree>
    <p:extLst>
      <p:ext uri="{BB962C8B-B14F-4D97-AF65-F5344CB8AC3E}">
        <p14:creationId xmlns:p14="http://schemas.microsoft.com/office/powerpoint/2010/main" val="214695154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160F0F-99DE-62C4-EFCC-FC583EA72701}"/>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47FB94C9-1587-59DE-DBB3-63F0A4134A53}"/>
              </a:ext>
            </a:extLst>
          </p:cNvPr>
          <p:cNvSpPr txBox="1">
            <a:spLocks noGrp="1"/>
          </p:cNvSpPr>
          <p:nvPr>
            <p:ph type="title" idx="4294967295"/>
          </p:nvPr>
        </p:nvSpPr>
        <p:spPr>
          <a:xfrm>
            <a:off x="193058" y="1199095"/>
            <a:ext cx="7994338" cy="830997"/>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dirty="0">
                <a:ln>
                  <a:noFill/>
                </a:ln>
                <a:solidFill>
                  <a:srgbClr val="CF222B"/>
                </a:solidFill>
                <a:effectLst/>
                <a:uLnTx/>
                <a:uFillTx/>
                <a:latin typeface="Lub Dub Heavy" panose="020B0903030403020204" pitchFamily="34" charset="0"/>
                <a:ea typeface="+mn-ea"/>
                <a:cs typeface="+mn-cs"/>
              </a:rPr>
              <a:t>Blood Pressure Chart</a:t>
            </a:r>
            <a:endParaRPr kumimoji="0" lang="en-US" sz="4800" b="0" i="0" u="none" strike="noStrike" kern="1200" cap="none" spc="0" normalizeH="0" baseline="0" noProof="0" dirty="0">
              <a:ln>
                <a:noFill/>
              </a:ln>
              <a:solidFill>
                <a:srgbClr val="CF222B"/>
              </a:solidFill>
              <a:effectLst/>
              <a:uLnTx/>
              <a:uFillTx/>
              <a:latin typeface="Lub Dub Heavy" panose="020B0903030403020204" pitchFamily="34" charset="0"/>
              <a:ea typeface="+mn-ea"/>
              <a:cs typeface="+mn-cs"/>
            </a:endParaRPr>
          </a:p>
        </p:txBody>
      </p:sp>
      <p:pic>
        <p:nvPicPr>
          <p:cNvPr id="3" name="Picture 2" descr="An informational chart titled Blood Pressure Category chart classifying readings based on Systolic top number and Diastolic bottom number in mmHg.&#10;&#10;Normal in green: Systolic less than 120 and Diastolic less than 80. Elevated in yellow: Systolic 120 to 129 and Diastolic less than 80. Stage 1 Hypertension in orange: Systolic 130 to 139 or Diastolic 80 to 89. Stage 2 Hypertension in red-orange: Systolic 140 or higher or Diastolic 90 or higher. Severe Hypertension in red: Systolic higher than 180 and or Diastolic higher than 120. If you do not have symptoms, call your health care professional. Hypertensive Emergency in purple: Systolic higher than 180 and or Diastolic higher than 120. If you have any symptoms, call 911.&#10;&#10;Symptoms are listed as chest pain, shortness of breath, back pain, numbness, weakness, change in vision, or difficulty speaking.">
            <a:extLst>
              <a:ext uri="{FF2B5EF4-FFF2-40B4-BE49-F238E27FC236}">
                <a16:creationId xmlns:a16="http://schemas.microsoft.com/office/drawing/2014/main" id="{30AE4BB4-CC6E-C476-AA88-A8447DE2E6EA}"/>
              </a:ext>
            </a:extLst>
          </p:cNvPr>
          <p:cNvPicPr>
            <a:picLocks noChangeAspect="1"/>
          </p:cNvPicPr>
          <p:nvPr/>
        </p:nvPicPr>
        <p:blipFill>
          <a:blip r:embed="rId3"/>
          <a:stretch>
            <a:fillRect/>
          </a:stretch>
        </p:blipFill>
        <p:spPr>
          <a:xfrm>
            <a:off x="193058" y="2128566"/>
            <a:ext cx="7631473" cy="4593600"/>
          </a:xfrm>
          <a:prstGeom prst="rect">
            <a:avLst/>
          </a:prstGeom>
        </p:spPr>
      </p:pic>
      <p:sp>
        <p:nvSpPr>
          <p:cNvPr id="5" name="TextBox 4">
            <a:extLst>
              <a:ext uri="{FF2B5EF4-FFF2-40B4-BE49-F238E27FC236}">
                <a16:creationId xmlns:a16="http://schemas.microsoft.com/office/drawing/2014/main" id="{1E25493B-854C-13D2-726A-34BD9A33D8EA}"/>
              </a:ext>
            </a:extLst>
          </p:cNvPr>
          <p:cNvSpPr txBox="1"/>
          <p:nvPr/>
        </p:nvSpPr>
        <p:spPr>
          <a:xfrm>
            <a:off x="8046720" y="3429000"/>
            <a:ext cx="3780693" cy="1631216"/>
          </a:xfrm>
          <a:prstGeom prst="rect">
            <a:avLst/>
          </a:prstGeom>
          <a:noFill/>
        </p:spPr>
        <p:txBody>
          <a:bodyPr wrap="square">
            <a:spAutoFit/>
          </a:bodyPr>
          <a:lstStyle/>
          <a:p>
            <a:r>
              <a:rPr lang="en-US" sz="2000" b="1" i="0" dirty="0">
                <a:solidFill>
                  <a:srgbClr val="222328"/>
                </a:solidFill>
                <a:effectLst/>
                <a:latin typeface="Lub Dub Medium" panose="020B0603030403020204" pitchFamily="34" charset="0"/>
              </a:rPr>
              <a:t>Blood pressure numbers of less than 120/80 mm Hg are considered within the normal range for non-pregnant individuals.</a:t>
            </a:r>
            <a:endParaRPr lang="en-US" sz="2000" b="1" dirty="0">
              <a:latin typeface="Lub Dub Medium" panose="020B0603030403020204" pitchFamily="34" charset="0"/>
            </a:endParaRPr>
          </a:p>
        </p:txBody>
      </p:sp>
    </p:spTree>
    <p:extLst>
      <p:ext uri="{BB962C8B-B14F-4D97-AF65-F5344CB8AC3E}">
        <p14:creationId xmlns:p14="http://schemas.microsoft.com/office/powerpoint/2010/main" val="343327650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289977-3F1C-A550-7AEC-4E3F98070547}"/>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545D7042-4852-8A7F-705C-97E276D4E003}"/>
              </a:ext>
            </a:extLst>
          </p:cNvPr>
          <p:cNvSpPr txBox="1">
            <a:spLocks noGrp="1"/>
          </p:cNvSpPr>
          <p:nvPr>
            <p:ph type="title" idx="4294967295"/>
          </p:nvPr>
        </p:nvSpPr>
        <p:spPr>
          <a:xfrm>
            <a:off x="291532" y="1235053"/>
            <a:ext cx="11608936" cy="677108"/>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800" b="0" i="0" u="none" strike="noStrike" kern="1200" cap="none" spc="0" normalizeH="0" baseline="0" noProof="0" dirty="0">
                <a:ln>
                  <a:noFill/>
                </a:ln>
                <a:solidFill>
                  <a:srgbClr val="CF222B"/>
                </a:solidFill>
                <a:effectLst/>
                <a:uLnTx/>
                <a:uFillTx/>
                <a:latin typeface="Lub Dub Heavy" panose="020B0903030403020204" pitchFamily="34" charset="0"/>
                <a:ea typeface="+mn-ea"/>
                <a:cs typeface="+mn-cs"/>
              </a:rPr>
              <a:t>How Often Should I Check My Blood Pressure?</a:t>
            </a:r>
          </a:p>
        </p:txBody>
      </p:sp>
      <p:sp>
        <p:nvSpPr>
          <p:cNvPr id="6" name="TextBox 5">
            <a:extLst>
              <a:ext uri="{FF2B5EF4-FFF2-40B4-BE49-F238E27FC236}">
                <a16:creationId xmlns:a16="http://schemas.microsoft.com/office/drawing/2014/main" id="{602AD1A5-246D-F40D-D112-222AF969B210}"/>
              </a:ext>
            </a:extLst>
          </p:cNvPr>
          <p:cNvSpPr txBox="1"/>
          <p:nvPr/>
        </p:nvSpPr>
        <p:spPr>
          <a:xfrm>
            <a:off x="291532" y="1996569"/>
            <a:ext cx="7079939" cy="5198474"/>
          </a:xfrm>
          <a:prstGeom prst="rect">
            <a:avLst/>
          </a:prstGeom>
          <a:noFill/>
        </p:spPr>
        <p:txBody>
          <a:bodyPr wrap="square" rtlCol="0">
            <a:spAutoFit/>
          </a:bodyPr>
          <a:lstStyle/>
          <a:p>
            <a:pPr marL="342900" indent="-342900">
              <a:lnSpc>
                <a:spcPct val="150000"/>
              </a:lnSpc>
              <a:buFont typeface="Arial" panose="020B0604020202020204" pitchFamily="34" charset="0"/>
              <a:buChar char="•"/>
            </a:pPr>
            <a:r>
              <a:rPr lang="en-US" sz="2000" b="1" dirty="0">
                <a:latin typeface="Lub Dub Medium" panose="020B0603030403020204" pitchFamily="34" charset="0"/>
              </a:rPr>
              <a:t>High blood pressure is often called the “Silent Killer” because it can have no symptoms.</a:t>
            </a:r>
          </a:p>
          <a:p>
            <a:pPr marL="342900" indent="-342900">
              <a:lnSpc>
                <a:spcPct val="150000"/>
              </a:lnSpc>
              <a:buFont typeface="Arial" panose="020B0604020202020204" pitchFamily="34" charset="0"/>
              <a:buChar char="•"/>
            </a:pPr>
            <a:r>
              <a:rPr lang="en-US" sz="2000" b="1" dirty="0">
                <a:latin typeface="Lub Dub Medium" panose="020B0603030403020204" pitchFamily="34" charset="0"/>
              </a:rPr>
              <a:t>That’s why it’s important to get your blood pressure checked at least once a year, but regularly monitoring at home is recommended. Measure twice in the morning and twice in the evening.</a:t>
            </a:r>
          </a:p>
          <a:p>
            <a:pPr marL="342900" indent="-342900">
              <a:lnSpc>
                <a:spcPct val="150000"/>
              </a:lnSpc>
              <a:buFont typeface="Arial" panose="020B0604020202020204" pitchFamily="34" charset="0"/>
              <a:buChar char="•"/>
            </a:pPr>
            <a:r>
              <a:rPr lang="en-US" sz="2000" b="1" dirty="0">
                <a:latin typeface="Lub Dub Medium" panose="020B0603030403020204" pitchFamily="34" charset="0"/>
              </a:rPr>
              <a:t>Some pharmacies, health clinics and fire stations have free monitoring stations.</a:t>
            </a:r>
          </a:p>
          <a:p>
            <a:pPr marL="342900" indent="-342900">
              <a:lnSpc>
                <a:spcPct val="150000"/>
              </a:lnSpc>
              <a:buFont typeface="Arial" panose="020B0604020202020204" pitchFamily="34" charset="0"/>
              <a:buChar char="•"/>
            </a:pPr>
            <a:r>
              <a:rPr lang="en-US" sz="2000" b="1" dirty="0">
                <a:latin typeface="Lub Dub Medium" panose="020B0603030403020204" pitchFamily="34" charset="0"/>
              </a:rPr>
              <a:t>A high blood pressure diagnosis must be confirmed by a health care professional.</a:t>
            </a:r>
          </a:p>
          <a:p>
            <a:pPr marL="342900" indent="-342900">
              <a:lnSpc>
                <a:spcPct val="150000"/>
              </a:lnSpc>
              <a:buFont typeface="Arial" panose="020B0604020202020204" pitchFamily="34" charset="0"/>
              <a:buChar char="•"/>
            </a:pPr>
            <a:endParaRPr lang="en-US" sz="2400" b="1" dirty="0">
              <a:latin typeface="Lub Dub Medium" panose="020B0603030403020204" pitchFamily="34" charset="0"/>
            </a:endParaRPr>
          </a:p>
        </p:txBody>
      </p:sp>
      <p:pic>
        <p:nvPicPr>
          <p:cNvPr id="2050" name="Picture 2">
            <a:extLst>
              <a:ext uri="{FF2B5EF4-FFF2-40B4-BE49-F238E27FC236}">
                <a16:creationId xmlns:a16="http://schemas.microsoft.com/office/drawing/2014/main" id="{5AB3C876-DC8E-8AB2-E649-3BEA558D2D19}"/>
              </a:ext>
              <a:ext uri="{C183D7F6-B498-43B3-948B-1728B52AA6E4}">
                <adec:decorative xmlns:adec="http://schemas.microsoft.com/office/drawing/2017/decorative" val="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44335" y="2915260"/>
            <a:ext cx="4018509" cy="26092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7480391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8AFA5C-3D84-6D51-AC04-AA4F4E3023C0}"/>
            </a:ext>
          </a:extLst>
        </p:cNvPr>
        <p:cNvGrpSpPr/>
        <p:nvPr/>
      </p:nvGrpSpPr>
      <p:grpSpPr>
        <a:xfrm>
          <a:off x="0" y="0"/>
          <a:ext cx="0" cy="0"/>
          <a:chOff x="0" y="0"/>
          <a:chExt cx="0" cy="0"/>
        </a:xfrm>
      </p:grpSpPr>
      <p:sp>
        <p:nvSpPr>
          <p:cNvPr id="6" name="Title 5" hidden="1">
            <a:extLst>
              <a:ext uri="{FF2B5EF4-FFF2-40B4-BE49-F238E27FC236}">
                <a16:creationId xmlns:a16="http://schemas.microsoft.com/office/drawing/2014/main" id="{D995144C-8ACF-54E0-CD82-69BB40A3E073}"/>
              </a:ext>
              <a:ext uri="{C183D7F6-B498-43B3-948B-1728B52AA6E4}">
                <adec:decorative xmlns:adec="http://schemas.microsoft.com/office/drawing/2017/decorative" val="1"/>
              </a:ext>
            </a:extLst>
          </p:cNvPr>
          <p:cNvSpPr>
            <a:spLocks noGrp="1"/>
          </p:cNvSpPr>
          <p:nvPr>
            <p:ph type="title" idx="4294967295"/>
          </p:nvPr>
        </p:nvSpPr>
        <p:spPr>
          <a:xfrm>
            <a:off x="838200" y="-1325563"/>
            <a:ext cx="10515600" cy="1325563"/>
          </a:xfrm>
        </p:spPr>
        <p:txBody>
          <a:bodyPr vert="horz" lIns="91440" tIns="45720" rIns="91440" bIns="45720" rtlCol="0" anchor="b">
            <a:normAutofit/>
          </a:bodyPr>
          <a:lstStyle/>
          <a:p>
            <a:r>
              <a:rPr lang="en-IN" sz="3800" dirty="0">
                <a:solidFill>
                  <a:srgbClr val="CF222B"/>
                </a:solidFill>
                <a:latin typeface="Lub Dub Heavy" panose="020B0903030403020204" pitchFamily="34" charset="0"/>
                <a:ea typeface="+mn-ea"/>
                <a:cs typeface="+mn-cs"/>
              </a:rPr>
              <a:t>HOME BLOOD PRESSURE MEASUREMENT INSTRUCTIONS</a:t>
            </a:r>
          </a:p>
        </p:txBody>
      </p:sp>
      <p:pic>
        <p:nvPicPr>
          <p:cNvPr id="3" name="Picture 2" descr="Home Blood Pressure Measurement Instructions">
            <a:extLst>
              <a:ext uri="{FF2B5EF4-FFF2-40B4-BE49-F238E27FC236}">
                <a16:creationId xmlns:a16="http://schemas.microsoft.com/office/drawing/2014/main" id="{0FC0791F-5300-93E7-25F7-58FA245705BB}"/>
              </a:ext>
            </a:extLst>
          </p:cNvPr>
          <p:cNvPicPr>
            <a:picLocks noChangeAspect="1"/>
          </p:cNvPicPr>
          <p:nvPr/>
        </p:nvPicPr>
        <p:blipFill>
          <a:blip r:embed="rId3"/>
          <a:stretch>
            <a:fillRect/>
          </a:stretch>
        </p:blipFill>
        <p:spPr>
          <a:xfrm>
            <a:off x="0" y="998806"/>
            <a:ext cx="5491785" cy="5859194"/>
          </a:xfrm>
          <a:prstGeom prst="rect">
            <a:avLst/>
          </a:prstGeom>
        </p:spPr>
      </p:pic>
      <p:sp>
        <p:nvSpPr>
          <p:cNvPr id="5" name="TextBox 4">
            <a:extLst>
              <a:ext uri="{FF2B5EF4-FFF2-40B4-BE49-F238E27FC236}">
                <a16:creationId xmlns:a16="http://schemas.microsoft.com/office/drawing/2014/main" id="{EB0DFE98-5D0F-B6A5-0DB8-9C1C7B82285E}"/>
              </a:ext>
            </a:extLst>
          </p:cNvPr>
          <p:cNvSpPr txBox="1"/>
          <p:nvPr/>
        </p:nvSpPr>
        <p:spPr>
          <a:xfrm>
            <a:off x="5603297" y="1296913"/>
            <a:ext cx="6281928" cy="5262979"/>
          </a:xfrm>
          <a:prstGeom prst="rect">
            <a:avLst/>
          </a:prstGeom>
          <a:noFill/>
        </p:spPr>
        <p:txBody>
          <a:bodyPr wrap="square" rtlCol="0">
            <a:spAutoFit/>
          </a:bodyPr>
          <a:lstStyle/>
          <a:p>
            <a:pPr lvl="0">
              <a:defRPr/>
            </a:pPr>
            <a:r>
              <a:rPr lang="en-US" sz="1600" b="1" dirty="0">
                <a:solidFill>
                  <a:srgbClr val="222328"/>
                </a:solidFill>
                <a:latin typeface="Lub Dub Medium" panose="020B0603030403020204" pitchFamily="34" charset="0"/>
              </a:rPr>
              <a:t>Before You Measure</a:t>
            </a:r>
          </a:p>
          <a:p>
            <a:pPr marL="285750" lvl="0" indent="-285750">
              <a:buFont typeface="Arial" panose="020B0604020202020204" pitchFamily="34" charset="0"/>
              <a:buChar char="•"/>
              <a:defRPr/>
            </a:pPr>
            <a:r>
              <a:rPr lang="en-US" sz="1600" dirty="0">
                <a:solidFill>
                  <a:srgbClr val="222328"/>
                </a:solidFill>
                <a:latin typeface="Lub Dub Medium" panose="020B0603030403020204" pitchFamily="34" charset="0"/>
              </a:rPr>
              <a:t>No smoking, caffeinated beverages, alcohol, or exercise 30 minutes prior.</a:t>
            </a:r>
          </a:p>
          <a:p>
            <a:pPr marL="285750" lvl="0" indent="-285750">
              <a:buFont typeface="Arial" panose="020B0604020202020204" pitchFamily="34" charset="0"/>
              <a:buChar char="•"/>
              <a:defRPr/>
            </a:pPr>
            <a:r>
              <a:rPr lang="en-US" sz="1600" dirty="0">
                <a:solidFill>
                  <a:srgbClr val="222328"/>
                </a:solidFill>
                <a:latin typeface="Lub Dub Medium" panose="020B0603030403020204" pitchFamily="34" charset="0"/>
              </a:rPr>
              <a:t>Use a validated device with the correct cuff size (visit validatebp.org to find a device you can trust).</a:t>
            </a:r>
          </a:p>
          <a:p>
            <a:pPr marL="285750" lvl="0" indent="-285750">
              <a:buFont typeface="Arial" panose="020B0604020202020204" pitchFamily="34" charset="0"/>
              <a:buChar char="•"/>
              <a:defRPr/>
            </a:pPr>
            <a:r>
              <a:rPr lang="en-US" sz="1600" dirty="0">
                <a:solidFill>
                  <a:srgbClr val="222328"/>
                </a:solidFill>
                <a:latin typeface="Lub Dub Medium" panose="020B0603030403020204" pitchFamily="34" charset="0"/>
              </a:rPr>
              <a:t>Empty your bladder.</a:t>
            </a:r>
          </a:p>
          <a:p>
            <a:pPr marL="285750" lvl="0" indent="-285750">
              <a:buFont typeface="Arial" panose="020B0604020202020204" pitchFamily="34" charset="0"/>
              <a:buChar char="•"/>
              <a:defRPr/>
            </a:pPr>
            <a:r>
              <a:rPr lang="en-US" sz="1600" dirty="0">
                <a:solidFill>
                  <a:srgbClr val="222328"/>
                </a:solidFill>
                <a:latin typeface="Lub Dub Medium" panose="020B0603030403020204" pitchFamily="34" charset="0"/>
              </a:rPr>
              <a:t>Sit quietly for more than 5 minutes and do not talk.</a:t>
            </a:r>
          </a:p>
          <a:p>
            <a:pPr lvl="0">
              <a:defRPr/>
            </a:pPr>
            <a:endParaRPr lang="en-US" sz="1600" dirty="0">
              <a:solidFill>
                <a:srgbClr val="222328"/>
              </a:solidFill>
              <a:latin typeface="Lub Dub Medium" panose="020B0603030403020204" pitchFamily="34" charset="0"/>
            </a:endParaRPr>
          </a:p>
          <a:p>
            <a:pPr lvl="0">
              <a:defRPr/>
            </a:pPr>
            <a:r>
              <a:rPr lang="en-US" sz="1600" b="1" dirty="0">
                <a:solidFill>
                  <a:srgbClr val="222328"/>
                </a:solidFill>
                <a:latin typeface="Lub Dub Medium" panose="020B0603030403020204" pitchFamily="34" charset="0"/>
              </a:rPr>
              <a:t>Proper Positioning</a:t>
            </a:r>
          </a:p>
          <a:p>
            <a:pPr marL="285750" lvl="0" indent="-285750">
              <a:buFont typeface="Arial" panose="020B0604020202020204" pitchFamily="34" charset="0"/>
              <a:buChar char="•"/>
              <a:defRPr/>
            </a:pPr>
            <a:r>
              <a:rPr lang="en-US" sz="1600" dirty="0">
                <a:solidFill>
                  <a:srgbClr val="222328"/>
                </a:solidFill>
                <a:latin typeface="Lub Dub Medium" panose="020B0603030403020204" pitchFamily="34" charset="0"/>
              </a:rPr>
              <a:t>Sit upright with back supported, feet on floor, and legs uncrossed.</a:t>
            </a:r>
          </a:p>
          <a:p>
            <a:pPr marL="285750" lvl="0" indent="-285750">
              <a:buFont typeface="Arial" panose="020B0604020202020204" pitchFamily="34" charset="0"/>
              <a:buChar char="•"/>
              <a:defRPr/>
            </a:pPr>
            <a:r>
              <a:rPr lang="en-US" sz="1600" dirty="0">
                <a:solidFill>
                  <a:srgbClr val="222328"/>
                </a:solidFill>
                <a:latin typeface="Lub Dub Medium" panose="020B0603030403020204" pitchFamily="34" charset="0"/>
              </a:rPr>
              <a:t>Rest your arm comfortably on a flat surface at heart level.</a:t>
            </a:r>
          </a:p>
          <a:p>
            <a:pPr marL="285750" lvl="0" indent="-285750">
              <a:buFont typeface="Arial" panose="020B0604020202020204" pitchFamily="34" charset="0"/>
              <a:buChar char="•"/>
              <a:defRPr/>
            </a:pPr>
            <a:r>
              <a:rPr lang="en-US" sz="1600" dirty="0">
                <a:solidFill>
                  <a:srgbClr val="222328"/>
                </a:solidFill>
                <a:latin typeface="Lub Dub Medium" panose="020B0603030403020204" pitchFamily="34" charset="0"/>
              </a:rPr>
              <a:t>Wrap the cuff on your bare skin above the bend of the elbow, not over clothing.</a:t>
            </a:r>
          </a:p>
          <a:p>
            <a:pPr lvl="0">
              <a:defRPr/>
            </a:pPr>
            <a:endParaRPr lang="en-US" sz="1600" dirty="0">
              <a:solidFill>
                <a:srgbClr val="222328"/>
              </a:solidFill>
              <a:latin typeface="Lub Dub Medium" panose="020B0603030403020204" pitchFamily="34" charset="0"/>
            </a:endParaRPr>
          </a:p>
          <a:p>
            <a:pPr lvl="0">
              <a:defRPr/>
            </a:pPr>
            <a:r>
              <a:rPr lang="en-US" sz="1600" b="1" dirty="0">
                <a:solidFill>
                  <a:srgbClr val="222328"/>
                </a:solidFill>
                <a:latin typeface="Lub Dub Medium" panose="020B0603030403020204" pitchFamily="34" charset="0"/>
              </a:rPr>
              <a:t>During Measurement</a:t>
            </a:r>
          </a:p>
          <a:p>
            <a:pPr marL="285750" lvl="0" indent="-285750">
              <a:buFont typeface="Arial" panose="020B0604020202020204" pitchFamily="34" charset="0"/>
              <a:buChar char="•"/>
              <a:defRPr/>
            </a:pPr>
            <a:r>
              <a:rPr lang="en-US" sz="1600" dirty="0">
                <a:solidFill>
                  <a:srgbClr val="222328"/>
                </a:solidFill>
                <a:latin typeface="Lub Dub Medium" panose="020B0603030403020204" pitchFamily="34" charset="0"/>
              </a:rPr>
              <a:t>Stay relaxed and do not talk.</a:t>
            </a:r>
          </a:p>
          <a:p>
            <a:pPr marL="285750" lvl="0" indent="-285750">
              <a:buFont typeface="Arial" panose="020B0604020202020204" pitchFamily="34" charset="0"/>
              <a:buChar char="•"/>
              <a:defRPr/>
            </a:pPr>
            <a:r>
              <a:rPr lang="en-US" sz="1600" dirty="0">
                <a:solidFill>
                  <a:srgbClr val="222328"/>
                </a:solidFill>
                <a:latin typeface="Lub Dub Medium" panose="020B0603030403020204" pitchFamily="34" charset="0"/>
              </a:rPr>
              <a:t>Take at least two readings, 1 minute apart.</a:t>
            </a:r>
          </a:p>
          <a:p>
            <a:pPr marL="285750" lvl="0" indent="-285750">
              <a:buFont typeface="Arial" panose="020B0604020202020204" pitchFamily="34" charset="0"/>
              <a:buChar char="•"/>
              <a:defRPr/>
            </a:pPr>
            <a:r>
              <a:rPr lang="en-US" sz="1600" dirty="0">
                <a:solidFill>
                  <a:srgbClr val="222328"/>
                </a:solidFill>
                <a:latin typeface="Lub Dub Medium" panose="020B0603030403020204" pitchFamily="34" charset="0"/>
              </a:rPr>
              <a:t>Record all results once measurement is completed and share them with your health care professional to help confirm your office blood pressure category.</a:t>
            </a:r>
            <a:endParaRPr lang="en-IN" sz="1600" dirty="0"/>
          </a:p>
        </p:txBody>
      </p:sp>
    </p:spTree>
    <p:extLst>
      <p:ext uri="{BB962C8B-B14F-4D97-AF65-F5344CB8AC3E}">
        <p14:creationId xmlns:p14="http://schemas.microsoft.com/office/powerpoint/2010/main" val="128413057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009058-0324-A51A-BF00-6C53FA1D3BFA}"/>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4F4BF2D0-B5D4-2406-7CC2-D1D020EFF371}"/>
              </a:ext>
            </a:extLst>
          </p:cNvPr>
          <p:cNvSpPr txBox="1">
            <a:spLocks noGrp="1"/>
          </p:cNvSpPr>
          <p:nvPr>
            <p:ph type="title" idx="4294967295"/>
          </p:nvPr>
        </p:nvSpPr>
        <p:spPr>
          <a:xfrm>
            <a:off x="327553" y="1281640"/>
            <a:ext cx="11089230" cy="677108"/>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800" b="0" i="0" u="none" strike="noStrike" kern="1200" cap="none" spc="0" normalizeH="0" baseline="0" noProof="0" dirty="0">
                <a:ln>
                  <a:noFill/>
                </a:ln>
                <a:solidFill>
                  <a:srgbClr val="CF222B"/>
                </a:solidFill>
                <a:effectLst/>
                <a:uLnTx/>
                <a:uFillTx/>
                <a:latin typeface="Lub Dub Heavy" panose="020B0903030403020204" pitchFamily="34" charset="0"/>
                <a:ea typeface="+mn-ea"/>
                <a:cs typeface="+mn-cs"/>
              </a:rPr>
              <a:t>High Blood Pressure Emergencies</a:t>
            </a:r>
          </a:p>
        </p:txBody>
      </p:sp>
      <p:sp>
        <p:nvSpPr>
          <p:cNvPr id="2" name="TextBox 1">
            <a:extLst>
              <a:ext uri="{FF2B5EF4-FFF2-40B4-BE49-F238E27FC236}">
                <a16:creationId xmlns:a16="http://schemas.microsoft.com/office/drawing/2014/main" id="{4CFA5C08-A0B9-C5E8-3C67-A153F73FAFBF}"/>
              </a:ext>
            </a:extLst>
          </p:cNvPr>
          <p:cNvSpPr txBox="1"/>
          <p:nvPr/>
        </p:nvSpPr>
        <p:spPr>
          <a:xfrm>
            <a:off x="327553" y="2015020"/>
            <a:ext cx="9885592" cy="4459811"/>
          </a:xfrm>
          <a:prstGeom prst="rect">
            <a:avLst/>
          </a:prstGeom>
          <a:noFill/>
        </p:spPr>
        <p:txBody>
          <a:bodyPr wrap="square" rtlCol="0">
            <a:spAutoFit/>
          </a:bodyPr>
          <a:lstStyle/>
          <a:p>
            <a:pPr marL="342900" indent="-342900">
              <a:lnSpc>
                <a:spcPct val="150000"/>
              </a:lnSpc>
              <a:buFont typeface="Arial" panose="020B0604020202020204" pitchFamily="34" charset="0"/>
              <a:buChar char="•"/>
            </a:pPr>
            <a:r>
              <a:rPr lang="en-US" sz="2400" b="1" dirty="0">
                <a:latin typeface="Lub Dub Medium" panose="020B0603030403020204" pitchFamily="34" charset="0"/>
              </a:rPr>
              <a:t>Blood pressure higher than 180/120 mm Hg may be a hypertensive emergency.</a:t>
            </a:r>
          </a:p>
          <a:p>
            <a:pPr marL="342900" indent="-342900">
              <a:lnSpc>
                <a:spcPct val="150000"/>
              </a:lnSpc>
              <a:buFont typeface="Arial" panose="020B0604020202020204" pitchFamily="34" charset="0"/>
              <a:buChar char="•"/>
            </a:pPr>
            <a:r>
              <a:rPr lang="en-US" sz="2400" b="1" dirty="0">
                <a:latin typeface="Lub Dub Medium" panose="020B0603030403020204" pitchFamily="34" charset="0"/>
              </a:rPr>
              <a:t>Wait a few minutes and take blood pressure again.</a:t>
            </a:r>
          </a:p>
          <a:p>
            <a:pPr marL="342900" indent="-342900">
              <a:lnSpc>
                <a:spcPct val="150000"/>
              </a:lnSpc>
              <a:buFont typeface="Arial" panose="020B0604020202020204" pitchFamily="34" charset="0"/>
              <a:buChar char="•"/>
            </a:pPr>
            <a:r>
              <a:rPr lang="en-US" sz="2400" b="1" dirty="0">
                <a:latin typeface="Lub Dub Medium" panose="020B0603030403020204" pitchFamily="34" charset="0"/>
              </a:rPr>
              <a:t>If your blood pressure is still high and there are no other signs or symptoms, contact your health care professional.</a:t>
            </a:r>
          </a:p>
          <a:p>
            <a:pPr marL="342900" indent="-342900">
              <a:lnSpc>
                <a:spcPct val="150000"/>
              </a:lnSpc>
              <a:buFont typeface="Arial" panose="020B0604020202020204" pitchFamily="34" charset="0"/>
              <a:buChar char="•"/>
            </a:pPr>
            <a:r>
              <a:rPr lang="en-US" sz="2400" b="1" dirty="0">
                <a:latin typeface="Lub Dub Medium" panose="020B0603030403020204" pitchFamily="34" charset="0"/>
              </a:rPr>
              <a:t>If you are experiencing signs of possible organ damage, such as chest pain, shortness of breath, back pain, numbness/weakness, change in vision or difficulty speaking, call 911.</a:t>
            </a:r>
          </a:p>
        </p:txBody>
      </p:sp>
      <p:pic>
        <p:nvPicPr>
          <p:cNvPr id="6" name="Graphic 5">
            <a:extLst>
              <a:ext uri="{FF2B5EF4-FFF2-40B4-BE49-F238E27FC236}">
                <a16:creationId xmlns:a16="http://schemas.microsoft.com/office/drawing/2014/main" id="{E6C19D3C-AB42-D1D8-10B6-9C426933FD1E}"/>
              </a:ext>
              <a:ext uri="{C183D7F6-B498-43B3-948B-1728B52AA6E4}">
                <adec:decorative xmlns:adec="http://schemas.microsoft.com/office/drawing/2017/decorative" val="1"/>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9366737" y="1168789"/>
            <a:ext cx="2376269" cy="2376269"/>
          </a:xfrm>
          <a:prstGeom prst="rect">
            <a:avLst/>
          </a:prstGeom>
        </p:spPr>
      </p:pic>
    </p:spTree>
    <p:extLst>
      <p:ext uri="{BB962C8B-B14F-4D97-AF65-F5344CB8AC3E}">
        <p14:creationId xmlns:p14="http://schemas.microsoft.com/office/powerpoint/2010/main" val="5242589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D4D86E-E10B-DE40-BC9B-526A4480A654}"/>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14986EB0-B952-77AB-E404-1A6675B35D57}"/>
              </a:ext>
            </a:extLst>
          </p:cNvPr>
          <p:cNvSpPr txBox="1">
            <a:spLocks noGrp="1"/>
          </p:cNvSpPr>
          <p:nvPr>
            <p:ph type="title" idx="4294967295"/>
          </p:nvPr>
        </p:nvSpPr>
        <p:spPr>
          <a:xfrm>
            <a:off x="327553" y="1281640"/>
            <a:ext cx="11089230" cy="677108"/>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800" b="0" i="0" u="none" strike="noStrike" kern="1200" cap="none" spc="0" normalizeH="0" baseline="0" noProof="0" dirty="0">
                <a:ln>
                  <a:noFill/>
                </a:ln>
                <a:solidFill>
                  <a:srgbClr val="CF222B"/>
                </a:solidFill>
                <a:effectLst/>
                <a:uLnTx/>
                <a:uFillTx/>
                <a:latin typeface="Lub Dub Heavy" panose="020B0903030403020204" pitchFamily="34" charset="0"/>
                <a:ea typeface="+mn-ea"/>
                <a:cs typeface="+mn-cs"/>
              </a:rPr>
              <a:t>Ways to Improve Your Blood Pressure</a:t>
            </a:r>
          </a:p>
        </p:txBody>
      </p:sp>
      <p:pic>
        <p:nvPicPr>
          <p:cNvPr id="5" name="Picture 4" descr="EAT SMART&#10;Lower your sodium, saturated and trans fats and added sugars. Eat a DASH-like pattern; eat meals with lots of vegetables, fruits, nuts, seeds, legumes, whole grains, healthy nontropical oils, lean protein such as fish, seafood, low-fat dairy and, if desired, lean poultry and meats. Limit sugary foods and drinks, red meats, processed meats, salty snacks, and foods that are highly processed.&#10;">
            <a:extLst>
              <a:ext uri="{FF2B5EF4-FFF2-40B4-BE49-F238E27FC236}">
                <a16:creationId xmlns:a16="http://schemas.microsoft.com/office/drawing/2014/main" id="{BC9E9EDF-2710-B13B-41FF-12221916D661}"/>
              </a:ext>
            </a:extLst>
          </p:cNvPr>
          <p:cNvPicPr>
            <a:picLocks noChangeAspect="1"/>
          </p:cNvPicPr>
          <p:nvPr/>
        </p:nvPicPr>
        <p:blipFill>
          <a:blip r:embed="rId3"/>
          <a:stretch>
            <a:fillRect/>
          </a:stretch>
        </p:blipFill>
        <p:spPr>
          <a:xfrm>
            <a:off x="595126" y="2223149"/>
            <a:ext cx="3371891" cy="2676104"/>
          </a:xfrm>
          <a:prstGeom prst="rect">
            <a:avLst/>
          </a:prstGeom>
        </p:spPr>
      </p:pic>
      <p:pic>
        <p:nvPicPr>
          <p:cNvPr id="14" name="Picture 13" descr="SLEEP WELL&#10;Short sleep (less than 7 hours) and poor-quality sleep are associated with high blood pressure.&#10;">
            <a:extLst>
              <a:ext uri="{FF2B5EF4-FFF2-40B4-BE49-F238E27FC236}">
                <a16:creationId xmlns:a16="http://schemas.microsoft.com/office/drawing/2014/main" id="{51220097-2997-8119-18A4-B3934DF1CC4F}"/>
              </a:ext>
            </a:extLst>
          </p:cNvPr>
          <p:cNvPicPr>
            <a:picLocks noChangeAspect="1"/>
          </p:cNvPicPr>
          <p:nvPr/>
        </p:nvPicPr>
        <p:blipFill>
          <a:blip r:embed="rId4"/>
          <a:stretch>
            <a:fillRect/>
          </a:stretch>
        </p:blipFill>
        <p:spPr>
          <a:xfrm>
            <a:off x="4474420" y="2916202"/>
            <a:ext cx="3229210" cy="1393804"/>
          </a:xfrm>
          <a:prstGeom prst="rect">
            <a:avLst/>
          </a:prstGeom>
        </p:spPr>
      </p:pic>
      <p:pic>
        <p:nvPicPr>
          <p:cNvPr id="10" name="Picture 9" descr="MANAGE WEIGHT&#10;If you have overweight or obesity, even a weight loss of at least 5%, can lower or prevent high blood pressure.&#10;">
            <a:extLst>
              <a:ext uri="{FF2B5EF4-FFF2-40B4-BE49-F238E27FC236}">
                <a16:creationId xmlns:a16="http://schemas.microsoft.com/office/drawing/2014/main" id="{EAED4205-00A1-5436-4C7A-E366BD25E43F}"/>
              </a:ext>
            </a:extLst>
          </p:cNvPr>
          <p:cNvPicPr>
            <a:picLocks noChangeAspect="1"/>
          </p:cNvPicPr>
          <p:nvPr/>
        </p:nvPicPr>
        <p:blipFill>
          <a:blip r:embed="rId5"/>
          <a:stretch>
            <a:fillRect/>
          </a:stretch>
        </p:blipFill>
        <p:spPr>
          <a:xfrm>
            <a:off x="8211033" y="2916202"/>
            <a:ext cx="3205750" cy="1393804"/>
          </a:xfrm>
          <a:prstGeom prst="rect">
            <a:avLst/>
          </a:prstGeom>
        </p:spPr>
      </p:pic>
      <p:pic>
        <p:nvPicPr>
          <p:cNvPr id="8" name="Picture 7" descr="MOVE MORE&#10;Exercise can help lower high blood pressure levels. It can also improve your mood and clear your mind.&#10;">
            <a:extLst>
              <a:ext uri="{FF2B5EF4-FFF2-40B4-BE49-F238E27FC236}">
                <a16:creationId xmlns:a16="http://schemas.microsoft.com/office/drawing/2014/main" id="{3B46ACCD-04FF-B72D-9440-99E003321B07}"/>
              </a:ext>
            </a:extLst>
          </p:cNvPr>
          <p:cNvPicPr>
            <a:picLocks noChangeAspect="1"/>
          </p:cNvPicPr>
          <p:nvPr/>
        </p:nvPicPr>
        <p:blipFill>
          <a:blip r:embed="rId6"/>
          <a:stretch>
            <a:fillRect/>
          </a:stretch>
        </p:blipFill>
        <p:spPr>
          <a:xfrm>
            <a:off x="595126" y="5129470"/>
            <a:ext cx="3345129" cy="1338052"/>
          </a:xfrm>
          <a:prstGeom prst="rect">
            <a:avLst/>
          </a:prstGeom>
        </p:spPr>
      </p:pic>
      <p:pic>
        <p:nvPicPr>
          <p:cNvPr id="12" name="Picture 11" descr="NO NICOTINE&#10;Every time you smoke, vape or use tobacco or nicotine pouches, the nicotine can cause a temporary increase in blood pressure.&#10;">
            <a:extLst>
              <a:ext uri="{FF2B5EF4-FFF2-40B4-BE49-F238E27FC236}">
                <a16:creationId xmlns:a16="http://schemas.microsoft.com/office/drawing/2014/main" id="{E79FE5D6-1344-DE3A-5B5A-09A92F242CC1}"/>
              </a:ext>
            </a:extLst>
          </p:cNvPr>
          <p:cNvPicPr>
            <a:picLocks noChangeAspect="1"/>
          </p:cNvPicPr>
          <p:nvPr/>
        </p:nvPicPr>
        <p:blipFill>
          <a:blip r:embed="rId7"/>
          <a:stretch>
            <a:fillRect/>
          </a:stretch>
        </p:blipFill>
        <p:spPr>
          <a:xfrm>
            <a:off x="4469940" y="4614743"/>
            <a:ext cx="3229211" cy="1345505"/>
          </a:xfrm>
          <a:prstGeom prst="rect">
            <a:avLst/>
          </a:prstGeom>
        </p:spPr>
      </p:pic>
      <p:pic>
        <p:nvPicPr>
          <p:cNvPr id="16" name="Picture 15" descr="ALCOHOL&#10;Drink less or no alcohol to lower or prevent high blood pressure.&#10;">
            <a:extLst>
              <a:ext uri="{FF2B5EF4-FFF2-40B4-BE49-F238E27FC236}">
                <a16:creationId xmlns:a16="http://schemas.microsoft.com/office/drawing/2014/main" id="{24B0DB38-19A1-8518-C901-1615EE6BE00B}"/>
              </a:ext>
            </a:extLst>
          </p:cNvPr>
          <p:cNvPicPr>
            <a:picLocks noChangeAspect="1"/>
          </p:cNvPicPr>
          <p:nvPr/>
        </p:nvPicPr>
        <p:blipFill>
          <a:blip r:embed="rId8"/>
          <a:stretch>
            <a:fillRect/>
          </a:stretch>
        </p:blipFill>
        <p:spPr>
          <a:xfrm>
            <a:off x="8202074" y="4614743"/>
            <a:ext cx="3205751" cy="1113294"/>
          </a:xfrm>
          <a:prstGeom prst="rect">
            <a:avLst/>
          </a:prstGeom>
        </p:spPr>
      </p:pic>
    </p:spTree>
    <p:extLst>
      <p:ext uri="{BB962C8B-B14F-4D97-AF65-F5344CB8AC3E}">
        <p14:creationId xmlns:p14="http://schemas.microsoft.com/office/powerpoint/2010/main" val="370025600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30D034-9735-904D-E37E-46C41D94D95D}"/>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1C3F8E54-AB2D-B041-5723-1C4C4470D486}"/>
              </a:ext>
            </a:extLst>
          </p:cNvPr>
          <p:cNvSpPr txBox="1">
            <a:spLocks noGrp="1"/>
          </p:cNvSpPr>
          <p:nvPr>
            <p:ph type="title" idx="4294967295"/>
          </p:nvPr>
        </p:nvSpPr>
        <p:spPr>
          <a:xfrm>
            <a:off x="327553" y="1281640"/>
            <a:ext cx="11089230" cy="677108"/>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800" b="0" i="0" u="none" strike="noStrike" kern="1200" cap="none" spc="0" normalizeH="0" baseline="0" noProof="0" dirty="0">
                <a:ln>
                  <a:noFill/>
                </a:ln>
                <a:solidFill>
                  <a:srgbClr val="CF222B"/>
                </a:solidFill>
                <a:effectLst/>
                <a:uLnTx/>
                <a:uFillTx/>
                <a:latin typeface="Lub Dub Heavy" panose="020B0903030403020204" pitchFamily="34" charset="0"/>
                <a:ea typeface="+mn-ea"/>
                <a:cs typeface="+mn-cs"/>
              </a:rPr>
              <a:t>What About Blood Pressure in Children?</a:t>
            </a:r>
          </a:p>
        </p:txBody>
      </p:sp>
      <p:sp>
        <p:nvSpPr>
          <p:cNvPr id="7" name="TextBox 6">
            <a:extLst>
              <a:ext uri="{FF2B5EF4-FFF2-40B4-BE49-F238E27FC236}">
                <a16:creationId xmlns:a16="http://schemas.microsoft.com/office/drawing/2014/main" id="{5EE95158-2FA4-4521-8DD7-8D4BE69E28DD}"/>
              </a:ext>
            </a:extLst>
          </p:cNvPr>
          <p:cNvSpPr txBox="1"/>
          <p:nvPr/>
        </p:nvSpPr>
        <p:spPr>
          <a:xfrm>
            <a:off x="302857" y="2077968"/>
            <a:ext cx="8165894" cy="4459811"/>
          </a:xfrm>
          <a:prstGeom prst="rect">
            <a:avLst/>
          </a:prstGeom>
          <a:noFill/>
        </p:spPr>
        <p:txBody>
          <a:bodyPr wrap="square" rtlCol="0">
            <a:spAutoFit/>
          </a:bodyPr>
          <a:lstStyle/>
          <a:p>
            <a:pPr marL="342900" indent="-342900">
              <a:lnSpc>
                <a:spcPct val="150000"/>
              </a:lnSpc>
              <a:buFont typeface="Arial" panose="020B0604020202020204" pitchFamily="34" charset="0"/>
              <a:buChar char="•"/>
            </a:pPr>
            <a:r>
              <a:rPr lang="en-US" sz="2400" b="1" dirty="0">
                <a:latin typeface="Lub Dub Medium" panose="020B0603030403020204" pitchFamily="34" charset="0"/>
              </a:rPr>
              <a:t>A healthy blood pressure range for your child depends on three factors: gender, age, and height. Talk to your child’s pediatrician about appropriate numbers for your child and how to manage them.</a:t>
            </a:r>
          </a:p>
          <a:p>
            <a:pPr marL="342900" indent="-342900">
              <a:lnSpc>
                <a:spcPct val="150000"/>
              </a:lnSpc>
              <a:buFont typeface="Arial" panose="020B0604020202020204" pitchFamily="34" charset="0"/>
              <a:buChar char="•"/>
            </a:pPr>
            <a:r>
              <a:rPr lang="en-US" sz="2400" b="1" dirty="0">
                <a:latin typeface="Lub Dub Medium" panose="020B0603030403020204" pitchFamily="34" charset="0"/>
              </a:rPr>
              <a:t>Children ages 3 and older have yearly blood pressure checks for early detection and treatment. Children younger than 3 may need blood pressure checks if they have a high-risk condition.</a:t>
            </a:r>
          </a:p>
        </p:txBody>
      </p:sp>
      <p:pic>
        <p:nvPicPr>
          <p:cNvPr id="11" name="Picture 10">
            <a:extLst>
              <a:ext uri="{FF2B5EF4-FFF2-40B4-BE49-F238E27FC236}">
                <a16:creationId xmlns:a16="http://schemas.microsoft.com/office/drawing/2014/main" id="{6927149D-B4DB-75F9-CB69-B105F252291D}"/>
              </a:ext>
              <a:ext uri="{C183D7F6-B498-43B3-948B-1728B52AA6E4}">
                <adec:decorative xmlns:adec="http://schemas.microsoft.com/office/drawing/2017/decorative" val="1"/>
              </a:ext>
            </a:extLst>
          </p:cNvPr>
          <p:cNvPicPr>
            <a:picLocks noChangeAspect="1"/>
          </p:cNvPicPr>
          <p:nvPr/>
        </p:nvPicPr>
        <p:blipFill>
          <a:blip r:embed="rId3"/>
          <a:srcRect l="2740" r="-1"/>
          <a:stretch>
            <a:fillRect/>
          </a:stretch>
        </p:blipFill>
        <p:spPr>
          <a:xfrm>
            <a:off x="8666173" y="2148309"/>
            <a:ext cx="3222970" cy="4459811"/>
          </a:xfrm>
          <a:prstGeom prst="rect">
            <a:avLst/>
          </a:prstGeom>
        </p:spPr>
      </p:pic>
    </p:spTree>
    <p:extLst>
      <p:ext uri="{BB962C8B-B14F-4D97-AF65-F5344CB8AC3E}">
        <p14:creationId xmlns:p14="http://schemas.microsoft.com/office/powerpoint/2010/main" val="364147320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B9CE10-41DB-3189-69C9-AAB3A156882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772FC7F-E0E5-DABD-9029-3EAF780131A2}"/>
              </a:ext>
            </a:extLst>
          </p:cNvPr>
          <p:cNvSpPr txBox="1">
            <a:spLocks noGrp="1"/>
          </p:cNvSpPr>
          <p:nvPr>
            <p:ph type="title" idx="4294967295"/>
          </p:nvPr>
        </p:nvSpPr>
        <p:spPr>
          <a:xfrm>
            <a:off x="239209" y="1257787"/>
            <a:ext cx="4319539" cy="1015663"/>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000" b="0" i="0" u="none" strike="noStrike" kern="1200" cap="none" spc="0" normalizeH="0" baseline="0" noProof="0" dirty="0">
                <a:ln>
                  <a:noFill/>
                </a:ln>
                <a:solidFill>
                  <a:srgbClr val="CF222B"/>
                </a:solidFill>
                <a:effectLst/>
                <a:uLnTx/>
                <a:uFillTx/>
                <a:latin typeface="Lub Dub Heavy" panose="020B0903030403020204" pitchFamily="34" charset="0"/>
                <a:ea typeface="+mn-ea"/>
                <a:cs typeface="+mn-cs"/>
              </a:rPr>
              <a:t>How to Talk to Kids About Blood Pressure</a:t>
            </a:r>
          </a:p>
        </p:txBody>
      </p:sp>
      <p:pic>
        <p:nvPicPr>
          <p:cNvPr id="8" name="Picture 7">
            <a:extLst>
              <a:ext uri="{FF2B5EF4-FFF2-40B4-BE49-F238E27FC236}">
                <a16:creationId xmlns:a16="http://schemas.microsoft.com/office/drawing/2014/main" id="{C6689016-F74C-9E9D-A365-085F8068839F}"/>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rcRect b="4695"/>
          <a:stretch>
            <a:fillRect/>
          </a:stretch>
        </p:blipFill>
        <p:spPr>
          <a:xfrm>
            <a:off x="42352" y="2292276"/>
            <a:ext cx="4810385" cy="4584550"/>
          </a:xfrm>
          <a:prstGeom prst="rect">
            <a:avLst/>
          </a:prstGeom>
        </p:spPr>
      </p:pic>
      <p:pic>
        <p:nvPicPr>
          <p:cNvPr id="10" name="Decorative box 1">
            <a:extLst>
              <a:ext uri="{FF2B5EF4-FFF2-40B4-BE49-F238E27FC236}">
                <a16:creationId xmlns:a16="http://schemas.microsoft.com/office/drawing/2014/main" id="{F546DD32-94C1-9458-5A76-12B4D7610BAE}"/>
              </a:ext>
              <a:ext uri="{C183D7F6-B498-43B3-948B-1728B52AA6E4}">
                <adec:decorative xmlns:adec="http://schemas.microsoft.com/office/drawing/2017/decorative" val="1"/>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flipH="1">
            <a:off x="3843333" y="574456"/>
            <a:ext cx="5061634" cy="3113968"/>
          </a:xfrm>
          <a:prstGeom prst="rect">
            <a:avLst/>
          </a:prstGeom>
        </p:spPr>
      </p:pic>
      <p:sp>
        <p:nvSpPr>
          <p:cNvPr id="13" name="TextBox 12">
            <a:extLst>
              <a:ext uri="{FF2B5EF4-FFF2-40B4-BE49-F238E27FC236}">
                <a16:creationId xmlns:a16="http://schemas.microsoft.com/office/drawing/2014/main" id="{9FA5FF3E-9411-8B3A-7FE0-BE1AE8B68683}"/>
              </a:ext>
            </a:extLst>
          </p:cNvPr>
          <p:cNvSpPr txBox="1"/>
          <p:nvPr/>
        </p:nvSpPr>
        <p:spPr>
          <a:xfrm>
            <a:off x="4748920" y="1252221"/>
            <a:ext cx="3433611" cy="1323439"/>
          </a:xfrm>
          <a:prstGeom prst="rect">
            <a:avLst/>
          </a:prstGeom>
          <a:noFill/>
        </p:spPr>
        <p:txBody>
          <a:bodyPr wrap="square">
            <a:spAutoFit/>
          </a:bodyPr>
          <a:lstStyle/>
          <a:p>
            <a:r>
              <a:rPr lang="en-US" sz="1600" dirty="0">
                <a:latin typeface="Lub Dub Medium" panose="020B0603030403020204" pitchFamily="34" charset="0"/>
              </a:rPr>
              <a:t>Blood pressure is how strongly blood goes through tubes in your body to give you energy. It’s like how pipes carry water in a house!</a:t>
            </a:r>
          </a:p>
        </p:txBody>
      </p:sp>
      <p:pic>
        <p:nvPicPr>
          <p:cNvPr id="15" name="Decorative box 2">
            <a:extLst>
              <a:ext uri="{FF2B5EF4-FFF2-40B4-BE49-F238E27FC236}">
                <a16:creationId xmlns:a16="http://schemas.microsoft.com/office/drawing/2014/main" id="{C899815A-A1F3-2AD6-AB20-AB2C14EE1430}"/>
              </a:ext>
              <a:ext uri="{C183D7F6-B498-43B3-948B-1728B52AA6E4}">
                <adec:decorative xmlns:adec="http://schemas.microsoft.com/office/drawing/2017/decorative" val="1"/>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flipH="1">
            <a:off x="7686959" y="574456"/>
            <a:ext cx="5061633" cy="3388212"/>
          </a:xfrm>
          <a:prstGeom prst="rect">
            <a:avLst/>
          </a:prstGeom>
        </p:spPr>
      </p:pic>
      <p:sp>
        <p:nvSpPr>
          <p:cNvPr id="3" name="TextBox 2">
            <a:extLst>
              <a:ext uri="{FF2B5EF4-FFF2-40B4-BE49-F238E27FC236}">
                <a16:creationId xmlns:a16="http://schemas.microsoft.com/office/drawing/2014/main" id="{C17B467B-3C8E-71F1-7211-87842A4ED301}"/>
              </a:ext>
            </a:extLst>
          </p:cNvPr>
          <p:cNvSpPr txBox="1"/>
          <p:nvPr/>
        </p:nvSpPr>
        <p:spPr>
          <a:xfrm>
            <a:off x="8653618" y="1320490"/>
            <a:ext cx="3213872" cy="1323439"/>
          </a:xfrm>
          <a:prstGeom prst="rect">
            <a:avLst/>
          </a:prstGeom>
          <a:noFill/>
        </p:spPr>
        <p:txBody>
          <a:bodyPr wrap="square">
            <a:spAutoFit/>
          </a:bodyPr>
          <a:lstStyle/>
          <a:p>
            <a:r>
              <a:rPr lang="en-US" sz="1600" dirty="0">
                <a:latin typeface="Lub Dub Medium" panose="020B0603030403020204" pitchFamily="34" charset="0"/>
              </a:rPr>
              <a:t>When our heart pumps blood, it pushes the blood through tubes, and that’s how it brings oxygen and nutrients to all the parts of our body. </a:t>
            </a:r>
          </a:p>
        </p:txBody>
      </p:sp>
      <p:pic>
        <p:nvPicPr>
          <p:cNvPr id="16" name="Decorative box 3">
            <a:extLst>
              <a:ext uri="{FF2B5EF4-FFF2-40B4-BE49-F238E27FC236}">
                <a16:creationId xmlns:a16="http://schemas.microsoft.com/office/drawing/2014/main" id="{130481D7-E6C2-5381-364B-CAA96CE0B9EA}"/>
              </a:ext>
              <a:ext uri="{C183D7F6-B498-43B3-948B-1728B52AA6E4}">
                <adec:decorative xmlns:adec="http://schemas.microsoft.com/office/drawing/2017/decorative" val="1"/>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flipH="1">
            <a:off x="3556566" y="2385776"/>
            <a:ext cx="5003989" cy="5147694"/>
          </a:xfrm>
          <a:prstGeom prst="rect">
            <a:avLst/>
          </a:prstGeom>
        </p:spPr>
      </p:pic>
      <p:sp>
        <p:nvSpPr>
          <p:cNvPr id="5" name="TextBox 4">
            <a:extLst>
              <a:ext uri="{FF2B5EF4-FFF2-40B4-BE49-F238E27FC236}">
                <a16:creationId xmlns:a16="http://schemas.microsoft.com/office/drawing/2014/main" id="{AE3BA786-9530-E713-475F-BC4D786A267C}"/>
              </a:ext>
            </a:extLst>
          </p:cNvPr>
          <p:cNvSpPr txBox="1"/>
          <p:nvPr/>
        </p:nvSpPr>
        <p:spPr>
          <a:xfrm>
            <a:off x="4451931" y="3443288"/>
            <a:ext cx="3338845" cy="2308324"/>
          </a:xfrm>
          <a:prstGeom prst="rect">
            <a:avLst/>
          </a:prstGeom>
          <a:noFill/>
        </p:spPr>
        <p:txBody>
          <a:bodyPr wrap="square">
            <a:spAutoFit/>
          </a:bodyPr>
          <a:lstStyle/>
          <a:p>
            <a:r>
              <a:rPr lang="en-US" sz="1600" dirty="0">
                <a:latin typeface="Lub Dub Medium" panose="020B0603030403020204" pitchFamily="34" charset="0"/>
              </a:rPr>
              <a:t>Sometimes, when we eat too much salty or fatty foods or don’t get enough exercise, our tubes can become narrow and tight. It’s like when a straw gets squished a bit. When that happens, it makes it harder for the blood to flow smoothly through the tubes.</a:t>
            </a:r>
            <a:endParaRPr lang="en-US" sz="1600" kern="1200" dirty="0">
              <a:solidFill>
                <a:schemeClr val="tx1"/>
              </a:solidFill>
              <a:effectLst/>
              <a:latin typeface="Lub Dub Medium" panose="020B0603030403020204" pitchFamily="34" charset="0"/>
            </a:endParaRPr>
          </a:p>
        </p:txBody>
      </p:sp>
      <p:pic>
        <p:nvPicPr>
          <p:cNvPr id="17" name="Decorative box 4">
            <a:extLst>
              <a:ext uri="{FF2B5EF4-FFF2-40B4-BE49-F238E27FC236}">
                <a16:creationId xmlns:a16="http://schemas.microsoft.com/office/drawing/2014/main" id="{CFA73144-7AB6-659D-0DDA-89A4F2CABD64}"/>
              </a:ext>
              <a:ext uri="{C183D7F6-B498-43B3-948B-1728B52AA6E4}">
                <adec:decorative xmlns:adec="http://schemas.microsoft.com/office/drawing/2017/decorative" val="1"/>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flipH="1">
            <a:off x="7339265" y="2508411"/>
            <a:ext cx="5409326" cy="5220728"/>
          </a:xfrm>
          <a:prstGeom prst="rect">
            <a:avLst/>
          </a:prstGeom>
        </p:spPr>
      </p:pic>
      <p:sp>
        <p:nvSpPr>
          <p:cNvPr id="9" name="TextBox 8">
            <a:extLst>
              <a:ext uri="{FF2B5EF4-FFF2-40B4-BE49-F238E27FC236}">
                <a16:creationId xmlns:a16="http://schemas.microsoft.com/office/drawing/2014/main" id="{397C41C3-2E25-E676-C013-C64396DE00B8}"/>
              </a:ext>
            </a:extLst>
          </p:cNvPr>
          <p:cNvSpPr txBox="1"/>
          <p:nvPr/>
        </p:nvSpPr>
        <p:spPr>
          <a:xfrm>
            <a:off x="8291021" y="3599072"/>
            <a:ext cx="3448167" cy="2308324"/>
          </a:xfrm>
          <a:prstGeom prst="rect">
            <a:avLst/>
          </a:prstGeom>
          <a:noFill/>
        </p:spPr>
        <p:txBody>
          <a:bodyPr wrap="square">
            <a:spAutoFit/>
          </a:bodyPr>
          <a:lstStyle/>
          <a:p>
            <a:r>
              <a:rPr lang="en-US" sz="1600" dirty="0">
                <a:latin typeface="Lub Dub Medium" panose="020B0603030403020204" pitchFamily="34" charset="0"/>
              </a:rPr>
              <a:t>It’s like when we squeeze a water hose, and the water squirts out with more force. That extra pressure on our blood vessels is called high blood pressure and makes our hearts work extra hard. We want our heart to stay strong, but having high blood pressure can make it tired. </a:t>
            </a:r>
          </a:p>
        </p:txBody>
      </p:sp>
    </p:spTree>
    <p:extLst>
      <p:ext uri="{BB962C8B-B14F-4D97-AF65-F5344CB8AC3E}">
        <p14:creationId xmlns:p14="http://schemas.microsoft.com/office/powerpoint/2010/main" val="265761380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DFE04F-DCF0-E68B-AED5-9B91B3C45A92}"/>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8D553AB4-85D9-99A1-E8F2-9B69DB14D78E}"/>
              </a:ext>
            </a:extLst>
          </p:cNvPr>
          <p:cNvSpPr txBox="1">
            <a:spLocks noGrp="1"/>
          </p:cNvSpPr>
          <p:nvPr>
            <p:ph type="title" idx="4294967295"/>
          </p:nvPr>
        </p:nvSpPr>
        <p:spPr>
          <a:xfrm>
            <a:off x="418143" y="1273529"/>
            <a:ext cx="10997570" cy="830997"/>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dirty="0">
                <a:ln>
                  <a:noFill/>
                </a:ln>
                <a:solidFill>
                  <a:srgbClr val="CF222B"/>
                </a:solidFill>
                <a:effectLst/>
                <a:uLnTx/>
                <a:uFillTx/>
                <a:latin typeface="Lub Dub Heavy" panose="020B0903030403020204" pitchFamily="34" charset="0"/>
                <a:ea typeface="+mn-ea"/>
                <a:cs typeface="+mn-cs"/>
              </a:rPr>
              <a:t>Manage Blood Pressure Together</a:t>
            </a:r>
            <a:endParaRPr kumimoji="0" lang="en-US" sz="4800" b="0" i="0" u="none" strike="noStrike" kern="1200" cap="none" spc="0" normalizeH="0" baseline="0" noProof="0" dirty="0">
              <a:ln>
                <a:noFill/>
              </a:ln>
              <a:solidFill>
                <a:srgbClr val="CF222B"/>
              </a:solidFill>
              <a:effectLst/>
              <a:uLnTx/>
              <a:uFillTx/>
              <a:latin typeface="Lub Dub Heavy" panose="020B0903030403020204" pitchFamily="34" charset="0"/>
              <a:ea typeface="+mn-ea"/>
              <a:cs typeface="+mn-cs"/>
            </a:endParaRPr>
          </a:p>
        </p:txBody>
      </p:sp>
      <p:sp>
        <p:nvSpPr>
          <p:cNvPr id="6" name="TextBox 5">
            <a:extLst>
              <a:ext uri="{FF2B5EF4-FFF2-40B4-BE49-F238E27FC236}">
                <a16:creationId xmlns:a16="http://schemas.microsoft.com/office/drawing/2014/main" id="{CDE63496-1B0D-A087-A8FD-1219AF60052D}"/>
              </a:ext>
            </a:extLst>
          </p:cNvPr>
          <p:cNvSpPr txBox="1"/>
          <p:nvPr/>
        </p:nvSpPr>
        <p:spPr>
          <a:xfrm>
            <a:off x="418143" y="2246678"/>
            <a:ext cx="7725731" cy="3905813"/>
          </a:xfrm>
          <a:prstGeom prst="rect">
            <a:avLst/>
          </a:prstGeom>
          <a:noFill/>
        </p:spPr>
        <p:txBody>
          <a:bodyPr wrap="square" rtlCol="0">
            <a:spAutoFit/>
          </a:bodyPr>
          <a:lstStyle/>
          <a:p>
            <a:pPr marL="342900" indent="-342900">
              <a:lnSpc>
                <a:spcPct val="150000"/>
              </a:lnSpc>
              <a:buFont typeface="Arial" panose="020B0604020202020204" pitchFamily="34" charset="0"/>
              <a:buChar char="•"/>
            </a:pPr>
            <a:r>
              <a:rPr lang="en-US" sz="2400" b="1" dirty="0">
                <a:latin typeface="Lub Dub Medium" panose="020B0603030403020204" pitchFamily="34" charset="0"/>
              </a:rPr>
              <a:t>Make sure everyone in the family gets their blood pressure checked!</a:t>
            </a:r>
          </a:p>
          <a:p>
            <a:pPr marL="342900" indent="-342900">
              <a:lnSpc>
                <a:spcPct val="150000"/>
              </a:lnSpc>
              <a:buFont typeface="Arial" panose="020B0604020202020204" pitchFamily="34" charset="0"/>
              <a:buChar char="•"/>
            </a:pPr>
            <a:r>
              <a:rPr lang="en-US" sz="2400" b="1" dirty="0">
                <a:latin typeface="Lub Dub Medium" panose="020B0603030403020204" pitchFamily="34" charset="0"/>
              </a:rPr>
              <a:t>Choose, plan, and prep healthy meals together.</a:t>
            </a:r>
          </a:p>
          <a:p>
            <a:pPr marL="342900" indent="-342900">
              <a:lnSpc>
                <a:spcPct val="150000"/>
              </a:lnSpc>
              <a:buFont typeface="Arial" panose="020B0604020202020204" pitchFamily="34" charset="0"/>
              <a:buChar char="•"/>
            </a:pPr>
            <a:r>
              <a:rPr lang="en-US" sz="2400" b="1" dirty="0">
                <a:latin typeface="Lub Dub Medium" panose="020B0603030403020204" pitchFamily="34" charset="0"/>
              </a:rPr>
              <a:t>Make physical activity a habit – finds way to get active together that you all enjoy.</a:t>
            </a:r>
          </a:p>
          <a:p>
            <a:pPr marL="342900" indent="-342900">
              <a:lnSpc>
                <a:spcPct val="150000"/>
              </a:lnSpc>
              <a:buFont typeface="Arial" panose="020B0604020202020204" pitchFamily="34" charset="0"/>
              <a:buChar char="•"/>
            </a:pPr>
            <a:r>
              <a:rPr lang="en-US" sz="2400" b="1" dirty="0">
                <a:latin typeface="Lub Dub Medium" panose="020B0603030403020204" pitchFamily="34" charset="0"/>
              </a:rPr>
              <a:t>Remind kids about the dangers of tobacco and that it’s never too early to have healthy habits.</a:t>
            </a:r>
          </a:p>
        </p:txBody>
      </p:sp>
      <p:pic>
        <p:nvPicPr>
          <p:cNvPr id="11" name="Picture 10">
            <a:extLst>
              <a:ext uri="{FF2B5EF4-FFF2-40B4-BE49-F238E27FC236}">
                <a16:creationId xmlns:a16="http://schemas.microsoft.com/office/drawing/2014/main" id="{E138608B-AE50-5D7C-B042-2A1C41A41B89}"/>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455309" y="1980191"/>
            <a:ext cx="4875469" cy="4877809"/>
          </a:xfrm>
          <a:prstGeom prst="rect">
            <a:avLst/>
          </a:prstGeom>
        </p:spPr>
      </p:pic>
    </p:spTree>
    <p:extLst>
      <p:ext uri="{BB962C8B-B14F-4D97-AF65-F5344CB8AC3E}">
        <p14:creationId xmlns:p14="http://schemas.microsoft.com/office/powerpoint/2010/main" val="162355408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5A0C33-9F51-A39E-C7E6-EAE4C6C68829}"/>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1647876C-ED34-705C-D542-FCAE7F1F4539}"/>
              </a:ext>
            </a:extLst>
          </p:cNvPr>
          <p:cNvSpPr txBox="1">
            <a:spLocks noGrp="1"/>
          </p:cNvSpPr>
          <p:nvPr>
            <p:ph type="title" idx="4294967295"/>
          </p:nvPr>
        </p:nvSpPr>
        <p:spPr>
          <a:xfrm>
            <a:off x="418142" y="1412458"/>
            <a:ext cx="11043424" cy="830997"/>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dirty="0">
                <a:ln>
                  <a:noFill/>
                </a:ln>
                <a:solidFill>
                  <a:srgbClr val="CF222B"/>
                </a:solidFill>
                <a:effectLst/>
                <a:uLnTx/>
                <a:uFillTx/>
                <a:latin typeface="Lub Dub Heavy" panose="020B0903030403020204" pitchFamily="34" charset="0"/>
                <a:ea typeface="+mn-ea"/>
                <a:cs typeface="+mn-cs"/>
              </a:rPr>
              <a:t>Wrap Up</a:t>
            </a:r>
          </a:p>
        </p:txBody>
      </p:sp>
      <p:sp>
        <p:nvSpPr>
          <p:cNvPr id="8" name="TextBox 7">
            <a:extLst>
              <a:ext uri="{FF2B5EF4-FFF2-40B4-BE49-F238E27FC236}">
                <a16:creationId xmlns:a16="http://schemas.microsoft.com/office/drawing/2014/main" id="{5D6167B0-44A3-F454-87E8-E836E066A0F2}"/>
              </a:ext>
            </a:extLst>
          </p:cNvPr>
          <p:cNvSpPr txBox="1"/>
          <p:nvPr/>
        </p:nvSpPr>
        <p:spPr>
          <a:xfrm>
            <a:off x="418142" y="2268716"/>
            <a:ext cx="6301847" cy="3905813"/>
          </a:xfrm>
          <a:prstGeom prst="rect">
            <a:avLst/>
          </a:prstGeom>
          <a:noFill/>
        </p:spPr>
        <p:txBody>
          <a:bodyPr wrap="square" rtlCol="0">
            <a:spAutoFit/>
          </a:bodyPr>
          <a:lstStyle/>
          <a:p>
            <a:pPr marL="342900" indent="-342900">
              <a:lnSpc>
                <a:spcPct val="150000"/>
              </a:lnSpc>
              <a:buFont typeface="Arial" panose="020B0604020202020204" pitchFamily="34" charset="0"/>
              <a:buChar char="•"/>
            </a:pPr>
            <a:r>
              <a:rPr lang="en-US" sz="2400" b="1" dirty="0">
                <a:latin typeface="Lub Dub Medium" panose="020B0603030403020204" pitchFamily="34" charset="0"/>
              </a:rPr>
              <a:t>High blood pressure (hypertension) is dangerous to heart and brain health.</a:t>
            </a:r>
          </a:p>
          <a:p>
            <a:pPr marL="342900" indent="-342900">
              <a:lnSpc>
                <a:spcPct val="150000"/>
              </a:lnSpc>
              <a:buFont typeface="Arial" panose="020B0604020202020204" pitchFamily="34" charset="0"/>
              <a:buChar char="•"/>
            </a:pPr>
            <a:r>
              <a:rPr lang="en-US" sz="2400" b="1" dirty="0">
                <a:latin typeface="Lub Dub Medium" panose="020B0603030403020204" pitchFamily="34" charset="0"/>
              </a:rPr>
              <a:t>It’s usually has no symptoms – it’s very important to get your blood pressure checked.</a:t>
            </a:r>
          </a:p>
          <a:p>
            <a:pPr marL="342900" indent="-342900">
              <a:lnSpc>
                <a:spcPct val="150000"/>
              </a:lnSpc>
              <a:buFont typeface="Arial" panose="020B0604020202020204" pitchFamily="34" charset="0"/>
              <a:buChar char="•"/>
            </a:pPr>
            <a:r>
              <a:rPr lang="en-US" sz="2400" b="1" dirty="0">
                <a:latin typeface="Lub Dub Medium" panose="020B0603030403020204" pitchFamily="34" charset="0"/>
              </a:rPr>
              <a:t>Develop healthy habits like eating smart and moving more as a family!</a:t>
            </a:r>
          </a:p>
        </p:txBody>
      </p:sp>
      <p:pic>
        <p:nvPicPr>
          <p:cNvPr id="2" name="Picture 1">
            <a:extLst>
              <a:ext uri="{FF2B5EF4-FFF2-40B4-BE49-F238E27FC236}">
                <a16:creationId xmlns:a16="http://schemas.microsoft.com/office/drawing/2014/main" id="{906DA54D-9BBD-51F5-FA21-C1BDBE050DAB}"/>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798062" y="1412458"/>
            <a:ext cx="4975796" cy="4975796"/>
          </a:xfrm>
          <a:prstGeom prst="rect">
            <a:avLst/>
          </a:prstGeom>
        </p:spPr>
      </p:pic>
    </p:spTree>
    <p:extLst>
      <p:ext uri="{BB962C8B-B14F-4D97-AF65-F5344CB8AC3E}">
        <p14:creationId xmlns:p14="http://schemas.microsoft.com/office/powerpoint/2010/main" val="396827861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Metadata/LabelInfo.xml><?xml version="1.0" encoding="utf-8"?>
<clbl:labelList xmlns:clbl="http://schemas.microsoft.com/office/2020/mipLabelMetadata">
  <clbl:label id="{ceab0fb5-f7ff-48b4-a0d0-9f76ef96ecf9}" enabled="0" method="" siteId="{ceab0fb5-f7ff-48b4-a0d0-9f76ef96ecf9}" removed="1"/>
</clbl:labelList>
</file>

<file path=docProps/app.xml><?xml version="1.0" encoding="utf-8"?>
<Properties xmlns="http://schemas.openxmlformats.org/officeDocument/2006/extended-properties" xmlns:vt="http://schemas.openxmlformats.org/officeDocument/2006/docPropsVTypes">
  <TotalTime>1427</TotalTime>
  <Words>1025</Words>
  <Application>Microsoft Office PowerPoint</Application>
  <PresentationFormat>Widescreen</PresentationFormat>
  <Paragraphs>88</Paragraphs>
  <Slides>12</Slides>
  <Notes>12</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12</vt:i4>
      </vt:variant>
    </vt:vector>
  </HeadingPairs>
  <TitlesOfParts>
    <vt:vector size="18" baseType="lpstr">
      <vt:lpstr>Aptos</vt:lpstr>
      <vt:lpstr>Aptos Display</vt:lpstr>
      <vt:lpstr>Arial</vt:lpstr>
      <vt:lpstr>Lub Dub Heavy</vt:lpstr>
      <vt:lpstr>Lub Dub Medium</vt:lpstr>
      <vt:lpstr>Office Theme</vt:lpstr>
      <vt:lpstr>Don’t Be Pressured:</vt:lpstr>
      <vt:lpstr>What is Blood Pressure?</vt:lpstr>
      <vt:lpstr>How Does High Blood Pressure Affect Your Health?</vt:lpstr>
      <vt:lpstr>Blood Pressure Chart</vt:lpstr>
      <vt:lpstr>How Often Should I Check My Blood Pressure?</vt:lpstr>
      <vt:lpstr>HOME BLOOD PRESSURE MEASUREMENT INSTRUCTIONS</vt:lpstr>
      <vt:lpstr>High Blood Pressure Emergencies</vt:lpstr>
      <vt:lpstr>Ways to Improve Your Blood Pressure</vt:lpstr>
      <vt:lpstr>What About Blood Pressure in Children?</vt:lpstr>
      <vt:lpstr>How to Talk to Kids About Blood Pressure</vt:lpstr>
      <vt:lpstr>Manage Blood Pressure Together</vt:lpstr>
      <vt:lpstr>Wrap Up</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Don’t Be Pressured:</dc:title>
  <dc:creator>Travis Entrekin (NAT Field Campaigns - NC Consultant)</dc:creator>
  <cp:lastModifiedBy>Sai Charan Gode</cp:lastModifiedBy>
  <cp:revision>42</cp:revision>
  <dcterms:created xsi:type="dcterms:W3CDTF">2025-09-05T00:29:10Z</dcterms:created>
  <dcterms:modified xsi:type="dcterms:W3CDTF">2025-12-19T12:56:19Z</dcterms:modified>
</cp:coreProperties>
</file>